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9" r:id="rId6"/>
    <p:sldId id="295" r:id="rId7"/>
    <p:sldId id="262" r:id="rId8"/>
    <p:sldId id="270" r:id="rId9"/>
    <p:sldId id="257" r:id="rId10"/>
    <p:sldId id="271" r:id="rId11"/>
    <p:sldId id="272" r:id="rId12"/>
    <p:sldId id="296" r:id="rId13"/>
    <p:sldId id="297" r:id="rId14"/>
    <p:sldId id="281" r:id="rId15"/>
    <p:sldId id="285" r:id="rId16"/>
    <p:sldId id="298" r:id="rId17"/>
    <p:sldId id="274" r:id="rId18"/>
    <p:sldId id="284" r:id="rId19"/>
    <p:sldId id="276" r:id="rId20"/>
    <p:sldId id="287" r:id="rId21"/>
    <p:sldId id="288" r:id="rId22"/>
    <p:sldId id="279" r:id="rId23"/>
    <p:sldId id="280" r:id="rId24"/>
    <p:sldId id="282" r:id="rId25"/>
    <p:sldId id="283" r:id="rId26"/>
    <p:sldId id="278" r:id="rId27"/>
    <p:sldId id="299" r:id="rId28"/>
    <p:sldId id="301" r:id="rId29"/>
    <p:sldId id="302" r:id="rId30"/>
    <p:sldId id="290" r:id="rId31"/>
    <p:sldId id="289" r:id="rId32"/>
    <p:sldId id="292" r:id="rId33"/>
    <p:sldId id="291" r:id="rId34"/>
    <p:sldId id="293" r:id="rId35"/>
    <p:sldId id="286" r:id="rId36"/>
    <p:sldId id="294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CA5364-B7C0-4B7A-82E0-4089E7852A9B}" v="120" dt="2025-08-05T09:20:16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4660"/>
  </p:normalViewPr>
  <p:slideViewPr>
    <p:cSldViewPr snapToGrid="0">
      <p:cViewPr>
        <p:scale>
          <a:sx n="72" d="100"/>
          <a:sy n="72" d="100"/>
        </p:scale>
        <p:origin x="50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동찬" userId="0e9e8dff-c5e7-4382-b3dd-684834bac11a" providerId="ADAL" clId="{EDCA5364-B7C0-4B7A-82E0-4089E7852A9B}"/>
    <pc:docChg chg="undo custSel addSld delSld modSld sldOrd">
      <pc:chgData name="송동찬" userId="0e9e8dff-c5e7-4382-b3dd-684834bac11a" providerId="ADAL" clId="{EDCA5364-B7C0-4B7A-82E0-4089E7852A9B}" dt="2025-08-05T09:20:16.693" v="853" actId="1038"/>
      <pc:docMkLst>
        <pc:docMk/>
      </pc:docMkLst>
      <pc:sldChg chg="addSp delSp modSp mod setBg addAnim delAnim">
        <pc:chgData name="송동찬" userId="0e9e8dff-c5e7-4382-b3dd-684834bac11a" providerId="ADAL" clId="{EDCA5364-B7C0-4B7A-82E0-4089E7852A9B}" dt="2025-07-31T01:47:06.084" v="162" actId="14100"/>
        <pc:sldMkLst>
          <pc:docMk/>
          <pc:sldMk cId="1256275975" sldId="256"/>
        </pc:sldMkLst>
        <pc:spChg chg="mod">
          <ac:chgData name="송동찬" userId="0e9e8dff-c5e7-4382-b3dd-684834bac11a" providerId="ADAL" clId="{EDCA5364-B7C0-4B7A-82E0-4089E7852A9B}" dt="2025-07-31T01:47:06.084" v="162" actId="14100"/>
          <ac:spMkLst>
            <pc:docMk/>
            <pc:sldMk cId="1256275975" sldId="256"/>
            <ac:spMk id="2" creationId="{5C24B1B2-4E9C-C8AF-57F9-49D7E4B205B6}"/>
          </ac:spMkLst>
        </pc:spChg>
        <pc:spChg chg="mod">
          <ac:chgData name="송동찬" userId="0e9e8dff-c5e7-4382-b3dd-684834bac11a" providerId="ADAL" clId="{EDCA5364-B7C0-4B7A-82E0-4089E7852A9B}" dt="2025-07-31T01:46:52.626" v="160" actId="403"/>
          <ac:spMkLst>
            <pc:docMk/>
            <pc:sldMk cId="1256275975" sldId="256"/>
            <ac:spMk id="3" creationId="{A1F69202-CC84-736D-418E-1C4E6E26E6C8}"/>
          </ac:spMkLst>
        </pc:spChg>
        <pc:spChg chg="add">
          <ac:chgData name="송동찬" userId="0e9e8dff-c5e7-4382-b3dd-684834bac11a" providerId="ADAL" clId="{EDCA5364-B7C0-4B7A-82E0-4089E7852A9B}" dt="2025-07-31T01:46:28.612" v="148" actId="26606"/>
          <ac:spMkLst>
            <pc:docMk/>
            <pc:sldMk cId="1256275975" sldId="256"/>
            <ac:spMk id="8" creationId="{FFD48BC7-DC40-47DE-87EE-9F4B6ECB9ABB}"/>
          </ac:spMkLst>
        </pc:spChg>
        <pc:spChg chg="add">
          <ac:chgData name="송동찬" userId="0e9e8dff-c5e7-4382-b3dd-684834bac11a" providerId="ADAL" clId="{EDCA5364-B7C0-4B7A-82E0-4089E7852A9B}" dt="2025-07-31T01:46:28.612" v="148" actId="26606"/>
          <ac:spMkLst>
            <pc:docMk/>
            <pc:sldMk cId="1256275975" sldId="256"/>
            <ac:spMk id="10" creationId="{E502BBC7-2C76-46F3-BC24-5985BC13DB88}"/>
          </ac:spMkLst>
        </pc:spChg>
        <pc:spChg chg="add">
          <ac:chgData name="송동찬" userId="0e9e8dff-c5e7-4382-b3dd-684834bac11a" providerId="ADAL" clId="{EDCA5364-B7C0-4B7A-82E0-4089E7852A9B}" dt="2025-07-31T01:46:28.612" v="148" actId="26606"/>
          <ac:spMkLst>
            <pc:docMk/>
            <pc:sldMk cId="1256275975" sldId="256"/>
            <ac:spMk id="12" creationId="{C7F28D52-2A5F-4D23-81AE-7CB8B591C7AF}"/>
          </ac:spMkLst>
        </pc:spChg>
        <pc:spChg chg="add">
          <ac:chgData name="송동찬" userId="0e9e8dff-c5e7-4382-b3dd-684834bac11a" providerId="ADAL" clId="{EDCA5364-B7C0-4B7A-82E0-4089E7852A9B}" dt="2025-07-31T01:46:28.612" v="148" actId="26606"/>
          <ac:spMkLst>
            <pc:docMk/>
            <pc:sldMk cId="1256275975" sldId="256"/>
            <ac:spMk id="14" creationId="{3629484E-3792-4B3D-89AD-7C8A1ED0E0D4}"/>
          </ac:spMkLst>
        </pc:spChg>
      </pc:sldChg>
      <pc:sldChg chg="modSp mod ord modAnim">
        <pc:chgData name="송동찬" userId="0e9e8dff-c5e7-4382-b3dd-684834bac11a" providerId="ADAL" clId="{EDCA5364-B7C0-4B7A-82E0-4089E7852A9B}" dt="2025-08-05T07:16:54.336" v="700"/>
        <pc:sldMkLst>
          <pc:docMk/>
          <pc:sldMk cId="2200997514" sldId="257"/>
        </pc:sldMkLst>
        <pc:spChg chg="mod">
          <ac:chgData name="송동찬" userId="0e9e8dff-c5e7-4382-b3dd-684834bac11a" providerId="ADAL" clId="{EDCA5364-B7C0-4B7A-82E0-4089E7852A9B}" dt="2025-07-31T03:48:18.912" v="204" actId="20577"/>
          <ac:spMkLst>
            <pc:docMk/>
            <pc:sldMk cId="2200997514" sldId="257"/>
            <ac:spMk id="2" creationId="{08164221-9168-41FA-DD73-8497F7537C51}"/>
          </ac:spMkLst>
        </pc:spChg>
        <pc:spChg chg="mod">
          <ac:chgData name="송동찬" userId="0e9e8dff-c5e7-4382-b3dd-684834bac11a" providerId="ADAL" clId="{EDCA5364-B7C0-4B7A-82E0-4089E7852A9B}" dt="2025-08-05T07:16:48.012" v="699" actId="20577"/>
          <ac:spMkLst>
            <pc:docMk/>
            <pc:sldMk cId="2200997514" sldId="257"/>
            <ac:spMk id="3" creationId="{7D2A528D-2A1C-7CB8-BD09-7E55E87C5092}"/>
          </ac:spMkLst>
        </pc:spChg>
      </pc:sldChg>
      <pc:sldChg chg="del">
        <pc:chgData name="송동찬" userId="0e9e8dff-c5e7-4382-b3dd-684834bac11a" providerId="ADAL" clId="{EDCA5364-B7C0-4B7A-82E0-4089E7852A9B}" dt="2025-08-05T08:53:54.251" v="809" actId="47"/>
        <pc:sldMkLst>
          <pc:docMk/>
          <pc:sldMk cId="2109614442" sldId="258"/>
        </pc:sldMkLst>
      </pc:sldChg>
      <pc:sldChg chg="addSp delSp modSp del mod">
        <pc:chgData name="송동찬" userId="0e9e8dff-c5e7-4382-b3dd-684834bac11a" providerId="ADAL" clId="{EDCA5364-B7C0-4B7A-82E0-4089E7852A9B}" dt="2025-08-05T08:53:55.157" v="810" actId="47"/>
        <pc:sldMkLst>
          <pc:docMk/>
          <pc:sldMk cId="3235459707" sldId="259"/>
        </pc:sldMkLst>
      </pc:sldChg>
      <pc:sldChg chg="addSp modSp new del mod">
        <pc:chgData name="송동찬" userId="0e9e8dff-c5e7-4382-b3dd-684834bac11a" providerId="ADAL" clId="{EDCA5364-B7C0-4B7A-82E0-4089E7852A9B}" dt="2025-08-05T08:53:53.466" v="808" actId="47"/>
        <pc:sldMkLst>
          <pc:docMk/>
          <pc:sldMk cId="4068232696" sldId="260"/>
        </pc:sldMkLst>
      </pc:sldChg>
      <pc:sldChg chg="modSp new del mod">
        <pc:chgData name="송동찬" userId="0e9e8dff-c5e7-4382-b3dd-684834bac11a" providerId="ADAL" clId="{EDCA5364-B7C0-4B7A-82E0-4089E7852A9B}" dt="2025-08-05T08:53:31.691" v="802" actId="47"/>
        <pc:sldMkLst>
          <pc:docMk/>
          <pc:sldMk cId="1043798996" sldId="261"/>
        </pc:sldMkLst>
      </pc:sldChg>
      <pc:sldChg chg="addSp modSp new mod ord">
        <pc:chgData name="송동찬" userId="0e9e8dff-c5e7-4382-b3dd-684834bac11a" providerId="ADAL" clId="{EDCA5364-B7C0-4B7A-82E0-4089E7852A9B}" dt="2025-08-04T05:51:51.378" v="313" actId="14100"/>
        <pc:sldMkLst>
          <pc:docMk/>
          <pc:sldMk cId="2326931419" sldId="262"/>
        </pc:sldMkLst>
        <pc:spChg chg="add mod">
          <ac:chgData name="송동찬" userId="0e9e8dff-c5e7-4382-b3dd-684834bac11a" providerId="ADAL" clId="{EDCA5364-B7C0-4B7A-82E0-4089E7852A9B}" dt="2025-07-31T01:57:16.585" v="189" actId="1076"/>
          <ac:spMkLst>
            <pc:docMk/>
            <pc:sldMk cId="2326931419" sldId="262"/>
            <ac:spMk id="3" creationId="{4500D9F3-F9CF-1616-196C-E1C185BC447C}"/>
          </ac:spMkLst>
        </pc:spChg>
        <pc:picChg chg="add mod">
          <ac:chgData name="송동찬" userId="0e9e8dff-c5e7-4382-b3dd-684834bac11a" providerId="ADAL" clId="{EDCA5364-B7C0-4B7A-82E0-4089E7852A9B}" dt="2025-08-04T05:51:51.378" v="313" actId="14100"/>
          <ac:picMkLst>
            <pc:docMk/>
            <pc:sldMk cId="2326931419" sldId="262"/>
            <ac:picMk id="2050" creationId="{2ACF444B-5E26-0B34-41B2-E543C20C4277}"/>
          </ac:picMkLst>
        </pc:picChg>
      </pc:sldChg>
      <pc:sldChg chg="addSp new del">
        <pc:chgData name="송동찬" userId="0e9e8dff-c5e7-4382-b3dd-684834bac11a" providerId="ADAL" clId="{EDCA5364-B7C0-4B7A-82E0-4089E7852A9B}" dt="2025-08-05T08:53:32.724" v="803" actId="47"/>
        <pc:sldMkLst>
          <pc:docMk/>
          <pc:sldMk cId="1277686166" sldId="263"/>
        </pc:sldMkLst>
      </pc:sldChg>
      <pc:sldChg chg="addSp delSp modSp new del mod">
        <pc:chgData name="송동찬" userId="0e9e8dff-c5e7-4382-b3dd-684834bac11a" providerId="ADAL" clId="{EDCA5364-B7C0-4B7A-82E0-4089E7852A9B}" dt="2025-08-05T08:53:41.820" v="804" actId="47"/>
        <pc:sldMkLst>
          <pc:docMk/>
          <pc:sldMk cId="1679660361" sldId="264"/>
        </pc:sldMkLst>
      </pc:sldChg>
      <pc:sldChg chg="modSp new del mod">
        <pc:chgData name="송동찬" userId="0e9e8dff-c5e7-4382-b3dd-684834bac11a" providerId="ADAL" clId="{EDCA5364-B7C0-4B7A-82E0-4089E7852A9B}" dt="2025-08-05T08:53:45.694" v="805" actId="47"/>
        <pc:sldMkLst>
          <pc:docMk/>
          <pc:sldMk cId="438144364" sldId="265"/>
        </pc:sldMkLst>
      </pc:sldChg>
      <pc:sldChg chg="addSp modSp new del mod setBg">
        <pc:chgData name="송동찬" userId="0e9e8dff-c5e7-4382-b3dd-684834bac11a" providerId="ADAL" clId="{EDCA5364-B7C0-4B7A-82E0-4089E7852A9B}" dt="2025-08-05T08:53:50.075" v="806" actId="47"/>
        <pc:sldMkLst>
          <pc:docMk/>
          <pc:sldMk cId="3646975489" sldId="266"/>
        </pc:sldMkLst>
      </pc:sldChg>
      <pc:sldChg chg="addSp modSp new del mod setBg">
        <pc:chgData name="송동찬" userId="0e9e8dff-c5e7-4382-b3dd-684834bac11a" providerId="ADAL" clId="{EDCA5364-B7C0-4B7A-82E0-4089E7852A9B}" dt="2025-08-05T08:53:51.370" v="807" actId="47"/>
        <pc:sldMkLst>
          <pc:docMk/>
          <pc:sldMk cId="697784424" sldId="267"/>
        </pc:sldMkLst>
      </pc:sldChg>
      <pc:sldChg chg="modSp new del mod">
        <pc:chgData name="송동찬" userId="0e9e8dff-c5e7-4382-b3dd-684834bac11a" providerId="ADAL" clId="{EDCA5364-B7C0-4B7A-82E0-4089E7852A9B}" dt="2025-08-05T08:54:33.539" v="811" actId="47"/>
        <pc:sldMkLst>
          <pc:docMk/>
          <pc:sldMk cId="1664766653" sldId="268"/>
        </pc:sldMkLst>
      </pc:sldChg>
      <pc:sldChg chg="addSp new mod">
        <pc:chgData name="송동찬" userId="0e9e8dff-c5e7-4382-b3dd-684834bac11a" providerId="ADAL" clId="{EDCA5364-B7C0-4B7A-82E0-4089E7852A9B}" dt="2025-08-04T05:50:33.242" v="310" actId="22"/>
        <pc:sldMkLst>
          <pc:docMk/>
          <pc:sldMk cId="3618113205" sldId="269"/>
        </pc:sldMkLst>
        <pc:picChg chg="add">
          <ac:chgData name="송동찬" userId="0e9e8dff-c5e7-4382-b3dd-684834bac11a" providerId="ADAL" clId="{EDCA5364-B7C0-4B7A-82E0-4089E7852A9B}" dt="2025-08-04T05:50:33.242" v="310" actId="22"/>
          <ac:picMkLst>
            <pc:docMk/>
            <pc:sldMk cId="3618113205" sldId="269"/>
            <ac:picMk id="3" creationId="{77817AD7-6A4C-FEE7-1FCF-CF9253286250}"/>
          </ac:picMkLst>
        </pc:picChg>
      </pc:sldChg>
      <pc:sldChg chg="addSp delSp modSp new mod setBg">
        <pc:chgData name="송동찬" userId="0e9e8dff-c5e7-4382-b3dd-684834bac11a" providerId="ADAL" clId="{EDCA5364-B7C0-4B7A-82E0-4089E7852A9B}" dt="2025-08-05T01:00:25.604" v="442" actId="26606"/>
        <pc:sldMkLst>
          <pc:docMk/>
          <pc:sldMk cId="1827789512" sldId="270"/>
        </pc:sldMkLst>
        <pc:spChg chg="add del mod">
          <ac:chgData name="송동찬" userId="0e9e8dff-c5e7-4382-b3dd-684834bac11a" providerId="ADAL" clId="{EDCA5364-B7C0-4B7A-82E0-4089E7852A9B}" dt="2025-08-05T00:59:33.696" v="441" actId="478"/>
          <ac:spMkLst>
            <pc:docMk/>
            <pc:sldMk cId="1827789512" sldId="270"/>
            <ac:spMk id="3" creationId="{FD34AA91-5116-9665-6C08-E07C8385AC5A}"/>
          </ac:spMkLst>
        </pc:spChg>
        <pc:spChg chg="add">
          <ac:chgData name="송동찬" userId="0e9e8dff-c5e7-4382-b3dd-684834bac11a" providerId="ADAL" clId="{EDCA5364-B7C0-4B7A-82E0-4089E7852A9B}" dt="2025-08-05T01:00:25.604" v="442" actId="26606"/>
          <ac:spMkLst>
            <pc:docMk/>
            <pc:sldMk cId="1827789512" sldId="270"/>
            <ac:spMk id="1033" creationId="{9527FCEA-6143-4C5E-8C45-8AC9237ADE89}"/>
          </ac:spMkLst>
        </pc:spChg>
        <pc:spChg chg="add">
          <ac:chgData name="송동찬" userId="0e9e8dff-c5e7-4382-b3dd-684834bac11a" providerId="ADAL" clId="{EDCA5364-B7C0-4B7A-82E0-4089E7852A9B}" dt="2025-08-05T01:00:25.604" v="442" actId="26606"/>
          <ac:spMkLst>
            <pc:docMk/>
            <pc:sldMk cId="1827789512" sldId="270"/>
            <ac:spMk id="1035" creationId="{1A9F23AD-7A55-49F3-A3EC-743F47F36B0E}"/>
          </ac:spMkLst>
        </pc:spChg>
        <pc:spChg chg="add">
          <ac:chgData name="송동찬" userId="0e9e8dff-c5e7-4382-b3dd-684834bac11a" providerId="ADAL" clId="{EDCA5364-B7C0-4B7A-82E0-4089E7852A9B}" dt="2025-08-05T01:00:25.604" v="442" actId="26606"/>
          <ac:spMkLst>
            <pc:docMk/>
            <pc:sldMk cId="1827789512" sldId="270"/>
            <ac:spMk id="1037" creationId="{D7D9F91F-72C9-4DB9-ABD0-A8180D8262D5}"/>
          </ac:spMkLst>
        </pc:spChg>
        <pc:spChg chg="add">
          <ac:chgData name="송동찬" userId="0e9e8dff-c5e7-4382-b3dd-684834bac11a" providerId="ADAL" clId="{EDCA5364-B7C0-4B7A-82E0-4089E7852A9B}" dt="2025-08-05T01:00:25.604" v="442" actId="26606"/>
          <ac:spMkLst>
            <pc:docMk/>
            <pc:sldMk cId="1827789512" sldId="270"/>
            <ac:spMk id="1039" creationId="{BE016956-CE9F-4946-8834-A8BC3529D0F6}"/>
          </ac:spMkLst>
        </pc:spChg>
        <pc:picChg chg="add mod ord">
          <ac:chgData name="송동찬" userId="0e9e8dff-c5e7-4382-b3dd-684834bac11a" providerId="ADAL" clId="{EDCA5364-B7C0-4B7A-82E0-4089E7852A9B}" dt="2025-08-05T01:00:25.604" v="442" actId="26606"/>
          <ac:picMkLst>
            <pc:docMk/>
            <pc:sldMk cId="1827789512" sldId="270"/>
            <ac:picMk id="2" creationId="{65722FD6-ADEB-A1DB-8BAD-174F2BF69C38}"/>
          </ac:picMkLst>
        </pc:picChg>
        <pc:picChg chg="add mod">
          <ac:chgData name="송동찬" userId="0e9e8dff-c5e7-4382-b3dd-684834bac11a" providerId="ADAL" clId="{EDCA5364-B7C0-4B7A-82E0-4089E7852A9B}" dt="2025-08-05T01:00:25.604" v="442" actId="26606"/>
          <ac:picMkLst>
            <pc:docMk/>
            <pc:sldMk cId="1827789512" sldId="270"/>
            <ac:picMk id="1026" creationId="{9EDC732C-A3B6-3445-2A9B-6637154BD679}"/>
          </ac:picMkLst>
        </pc:picChg>
        <pc:picChg chg="add mod">
          <ac:chgData name="송동찬" userId="0e9e8dff-c5e7-4382-b3dd-684834bac11a" providerId="ADAL" clId="{EDCA5364-B7C0-4B7A-82E0-4089E7852A9B}" dt="2025-08-05T01:00:25.604" v="442" actId="26606"/>
          <ac:picMkLst>
            <pc:docMk/>
            <pc:sldMk cId="1827789512" sldId="270"/>
            <ac:picMk id="1028" creationId="{037F60B6-97D6-D3F2-6662-7A2F3C8CA86D}"/>
          </ac:picMkLst>
        </pc:picChg>
      </pc:sldChg>
      <pc:sldChg chg="addSp delSp modSp new mod setBg">
        <pc:chgData name="송동찬" userId="0e9e8dff-c5e7-4382-b3dd-684834bac11a" providerId="ADAL" clId="{EDCA5364-B7C0-4B7A-82E0-4089E7852A9B}" dt="2025-08-05T02:26:14.671" v="523"/>
        <pc:sldMkLst>
          <pc:docMk/>
          <pc:sldMk cId="3764970614" sldId="271"/>
        </pc:sldMkLst>
        <pc:picChg chg="add del mod">
          <ac:chgData name="송동찬" userId="0e9e8dff-c5e7-4382-b3dd-684834bac11a" providerId="ADAL" clId="{EDCA5364-B7C0-4B7A-82E0-4089E7852A9B}" dt="2025-08-05T02:26:12.585" v="522" actId="478"/>
          <ac:picMkLst>
            <pc:docMk/>
            <pc:sldMk cId="3764970614" sldId="271"/>
            <ac:picMk id="3" creationId="{101CD9E8-1B2D-377E-0BF5-EAC63644C383}"/>
          </ac:picMkLst>
        </pc:picChg>
        <pc:picChg chg="add">
          <ac:chgData name="송동찬" userId="0e9e8dff-c5e7-4382-b3dd-684834bac11a" providerId="ADAL" clId="{EDCA5364-B7C0-4B7A-82E0-4089E7852A9B}" dt="2025-08-05T02:26:14.671" v="523"/>
          <ac:picMkLst>
            <pc:docMk/>
            <pc:sldMk cId="3764970614" sldId="271"/>
            <ac:picMk id="5122" creationId="{62886E11-692F-89CA-3849-ED21A818752F}"/>
          </ac:picMkLst>
        </pc:picChg>
      </pc:sldChg>
      <pc:sldChg chg="addSp delSp new mod">
        <pc:chgData name="송동찬" userId="0e9e8dff-c5e7-4382-b3dd-684834bac11a" providerId="ADAL" clId="{EDCA5364-B7C0-4B7A-82E0-4089E7852A9B}" dt="2025-08-05T02:25:26.432" v="521"/>
        <pc:sldMkLst>
          <pc:docMk/>
          <pc:sldMk cId="3427755408" sldId="272"/>
        </pc:sldMkLst>
        <pc:picChg chg="add del">
          <ac:chgData name="송동찬" userId="0e9e8dff-c5e7-4382-b3dd-684834bac11a" providerId="ADAL" clId="{EDCA5364-B7C0-4B7A-82E0-4089E7852A9B}" dt="2025-08-05T02:25:21.136" v="520" actId="478"/>
          <ac:picMkLst>
            <pc:docMk/>
            <pc:sldMk cId="3427755408" sldId="272"/>
            <ac:picMk id="3" creationId="{33705B03-644D-3C1C-4274-D13D66FE5EA7}"/>
          </ac:picMkLst>
        </pc:picChg>
        <pc:picChg chg="add">
          <ac:chgData name="송동찬" userId="0e9e8dff-c5e7-4382-b3dd-684834bac11a" providerId="ADAL" clId="{EDCA5364-B7C0-4B7A-82E0-4089E7852A9B}" dt="2025-08-05T02:25:26.432" v="521"/>
          <ac:picMkLst>
            <pc:docMk/>
            <pc:sldMk cId="3427755408" sldId="272"/>
            <ac:picMk id="4098" creationId="{966530D1-DAFC-F1FC-BA5A-CF6B459A3D5D}"/>
          </ac:picMkLst>
        </pc:picChg>
      </pc:sldChg>
      <pc:sldChg chg="addSp delSp modSp new del mod">
        <pc:chgData name="송동찬" userId="0e9e8dff-c5e7-4382-b3dd-684834bac11a" providerId="ADAL" clId="{EDCA5364-B7C0-4B7A-82E0-4089E7852A9B}" dt="2025-08-05T08:53:26.678" v="801" actId="47"/>
        <pc:sldMkLst>
          <pc:docMk/>
          <pc:sldMk cId="314376643" sldId="273"/>
        </pc:sldMkLst>
        <pc:picChg chg="add del mod">
          <ac:chgData name="송동찬" userId="0e9e8dff-c5e7-4382-b3dd-684834bac11a" providerId="ADAL" clId="{EDCA5364-B7C0-4B7A-82E0-4089E7852A9B}" dt="2025-08-04T06:54:15.634" v="342" actId="21"/>
          <ac:picMkLst>
            <pc:docMk/>
            <pc:sldMk cId="314376643" sldId="273"/>
            <ac:picMk id="3" creationId="{77FE91B8-D46C-DD89-CCDA-E370C6335776}"/>
          </ac:picMkLst>
        </pc:picChg>
        <pc:picChg chg="add del mod">
          <ac:chgData name="송동찬" userId="0e9e8dff-c5e7-4382-b3dd-684834bac11a" providerId="ADAL" clId="{EDCA5364-B7C0-4B7A-82E0-4089E7852A9B}" dt="2025-08-04T06:54:15.634" v="342" actId="21"/>
          <ac:picMkLst>
            <pc:docMk/>
            <pc:sldMk cId="314376643" sldId="273"/>
            <ac:picMk id="5" creationId="{5D842B35-1FFF-DE29-8010-7A9916BF84CC}"/>
          </ac:picMkLst>
        </pc:picChg>
      </pc:sldChg>
      <pc:sldChg chg="addSp modSp new mod ord">
        <pc:chgData name="송동찬" userId="0e9e8dff-c5e7-4382-b3dd-684834bac11a" providerId="ADAL" clId="{EDCA5364-B7C0-4B7A-82E0-4089E7852A9B}" dt="2025-08-05T08:23:00.500" v="724"/>
        <pc:sldMkLst>
          <pc:docMk/>
          <pc:sldMk cId="3917889082" sldId="274"/>
        </pc:sldMkLst>
        <pc:spChg chg="mod">
          <ac:chgData name="송동찬" userId="0e9e8dff-c5e7-4382-b3dd-684834bac11a" providerId="ADAL" clId="{EDCA5364-B7C0-4B7A-82E0-4089E7852A9B}" dt="2025-08-04T06:54:38.403" v="370" actId="20577"/>
          <ac:spMkLst>
            <pc:docMk/>
            <pc:sldMk cId="3917889082" sldId="274"/>
            <ac:spMk id="2" creationId="{403EB8E9-5111-8785-0932-8068D873F811}"/>
          </ac:spMkLst>
        </pc:spChg>
        <pc:spChg chg="add mod">
          <ac:chgData name="송동찬" userId="0e9e8dff-c5e7-4382-b3dd-684834bac11a" providerId="ADAL" clId="{EDCA5364-B7C0-4B7A-82E0-4089E7852A9B}" dt="2025-08-04T06:55:29.385" v="377" actId="1076"/>
          <ac:spMkLst>
            <pc:docMk/>
            <pc:sldMk cId="3917889082" sldId="274"/>
            <ac:spMk id="6" creationId="{6590D7B5-B7B9-6347-B5F5-7BE193FAB989}"/>
          </ac:spMkLst>
        </pc:spChg>
        <pc:picChg chg="add mod">
          <ac:chgData name="송동찬" userId="0e9e8dff-c5e7-4382-b3dd-684834bac11a" providerId="ADAL" clId="{EDCA5364-B7C0-4B7A-82E0-4089E7852A9B}" dt="2025-08-04T06:55:03.086" v="374" actId="1076"/>
          <ac:picMkLst>
            <pc:docMk/>
            <pc:sldMk cId="3917889082" sldId="274"/>
            <ac:picMk id="3" creationId="{77FE91B8-D46C-DD89-CCDA-E370C6335776}"/>
          </ac:picMkLst>
        </pc:picChg>
        <pc:picChg chg="add mod">
          <ac:chgData name="송동찬" userId="0e9e8dff-c5e7-4382-b3dd-684834bac11a" providerId="ADAL" clId="{EDCA5364-B7C0-4B7A-82E0-4089E7852A9B}" dt="2025-08-04T06:55:05.876" v="375" actId="1076"/>
          <ac:picMkLst>
            <pc:docMk/>
            <pc:sldMk cId="3917889082" sldId="274"/>
            <ac:picMk id="5" creationId="{5D842B35-1FFF-DE29-8010-7A9916BF84CC}"/>
          </ac:picMkLst>
        </pc:picChg>
      </pc:sldChg>
      <pc:sldChg chg="modSp new del mod">
        <pc:chgData name="송동찬" userId="0e9e8dff-c5e7-4382-b3dd-684834bac11a" providerId="ADAL" clId="{EDCA5364-B7C0-4B7A-82E0-4089E7852A9B}" dt="2025-08-05T08:53:26.040" v="800" actId="47"/>
        <pc:sldMkLst>
          <pc:docMk/>
          <pc:sldMk cId="807291914" sldId="275"/>
        </pc:sldMkLst>
        <pc:spChg chg="mod">
          <ac:chgData name="송동찬" userId="0e9e8dff-c5e7-4382-b3dd-684834bac11a" providerId="ADAL" clId="{EDCA5364-B7C0-4B7A-82E0-4089E7852A9B}" dt="2025-08-04T07:18:25.581" v="382" actId="27636"/>
          <ac:spMkLst>
            <pc:docMk/>
            <pc:sldMk cId="807291914" sldId="275"/>
            <ac:spMk id="2" creationId="{BE20DAC5-E7C5-673E-24FF-E3ED7E4F5BAF}"/>
          </ac:spMkLst>
        </pc:spChg>
      </pc:sldChg>
      <pc:sldChg chg="modSp new mod">
        <pc:chgData name="송동찬" userId="0e9e8dff-c5e7-4382-b3dd-684834bac11a" providerId="ADAL" clId="{EDCA5364-B7C0-4B7A-82E0-4089E7852A9B}" dt="2025-08-04T07:18:36.817" v="387" actId="27636"/>
        <pc:sldMkLst>
          <pc:docMk/>
          <pc:sldMk cId="2071012040" sldId="276"/>
        </pc:sldMkLst>
        <pc:spChg chg="mod">
          <ac:chgData name="송동찬" userId="0e9e8dff-c5e7-4382-b3dd-684834bac11a" providerId="ADAL" clId="{EDCA5364-B7C0-4B7A-82E0-4089E7852A9B}" dt="2025-08-04T07:18:36.817" v="387" actId="27636"/>
          <ac:spMkLst>
            <pc:docMk/>
            <pc:sldMk cId="2071012040" sldId="276"/>
            <ac:spMk id="2" creationId="{802BEA16-5B61-70A1-85AC-AF7AF1529546}"/>
          </ac:spMkLst>
        </pc:spChg>
      </pc:sldChg>
      <pc:sldChg chg="addSp delSp new del mod">
        <pc:chgData name="송동찬" userId="0e9e8dff-c5e7-4382-b3dd-684834bac11a" providerId="ADAL" clId="{EDCA5364-B7C0-4B7A-82E0-4089E7852A9B}" dt="2025-08-05T08:53:24.885" v="799" actId="47"/>
        <pc:sldMkLst>
          <pc:docMk/>
          <pc:sldMk cId="4150551343" sldId="277"/>
        </pc:sldMkLst>
        <pc:picChg chg="add">
          <ac:chgData name="송동찬" userId="0e9e8dff-c5e7-4382-b3dd-684834bac11a" providerId="ADAL" clId="{EDCA5364-B7C0-4B7A-82E0-4089E7852A9B}" dt="2025-08-05T06:59:52.570" v="584" actId="22"/>
          <ac:picMkLst>
            <pc:docMk/>
            <pc:sldMk cId="4150551343" sldId="277"/>
            <ac:picMk id="3" creationId="{CEDF40B0-8687-74D2-E0E0-DE630BBA561D}"/>
          </ac:picMkLst>
        </pc:picChg>
        <pc:picChg chg="add del">
          <ac:chgData name="송동찬" userId="0e9e8dff-c5e7-4382-b3dd-684834bac11a" providerId="ADAL" clId="{EDCA5364-B7C0-4B7A-82E0-4089E7852A9B}" dt="2025-08-04T07:19:22.980" v="390" actId="21"/>
          <ac:picMkLst>
            <pc:docMk/>
            <pc:sldMk cId="4150551343" sldId="277"/>
            <ac:picMk id="2050" creationId="{E0031597-BD2A-EBEB-11D0-6559E3C603B4}"/>
          </ac:picMkLst>
        </pc:picChg>
      </pc:sldChg>
      <pc:sldChg chg="addSp delSp modSp new mod ord">
        <pc:chgData name="송동찬" userId="0e9e8dff-c5e7-4382-b3dd-684834bac11a" providerId="ADAL" clId="{EDCA5364-B7C0-4B7A-82E0-4089E7852A9B}" dt="2025-08-05T02:20:12.109" v="519"/>
        <pc:sldMkLst>
          <pc:docMk/>
          <pc:sldMk cId="3613295817" sldId="278"/>
        </pc:sldMkLst>
        <pc:spChg chg="mod">
          <ac:chgData name="송동찬" userId="0e9e8dff-c5e7-4382-b3dd-684834bac11a" providerId="ADAL" clId="{EDCA5364-B7C0-4B7A-82E0-4089E7852A9B}" dt="2025-08-05T01:41:57.844" v="479" actId="403"/>
          <ac:spMkLst>
            <pc:docMk/>
            <pc:sldMk cId="3613295817" sldId="278"/>
            <ac:spMk id="2" creationId="{123B3C4E-9F25-FF7B-A700-9131EE35E553}"/>
          </ac:spMkLst>
        </pc:spChg>
        <pc:spChg chg="del">
          <ac:chgData name="송동찬" userId="0e9e8dff-c5e7-4382-b3dd-684834bac11a" providerId="ADAL" clId="{EDCA5364-B7C0-4B7A-82E0-4089E7852A9B}" dt="2025-08-04T07:19:26.600" v="392"/>
          <ac:spMkLst>
            <pc:docMk/>
            <pc:sldMk cId="3613295817" sldId="278"/>
            <ac:spMk id="3" creationId="{010970F8-9719-DEC8-1F35-04429AE9CF78}"/>
          </ac:spMkLst>
        </pc:spChg>
        <pc:picChg chg="add mod">
          <ac:chgData name="송동찬" userId="0e9e8dff-c5e7-4382-b3dd-684834bac11a" providerId="ADAL" clId="{EDCA5364-B7C0-4B7A-82E0-4089E7852A9B}" dt="2025-08-04T07:19:26.600" v="392"/>
          <ac:picMkLst>
            <pc:docMk/>
            <pc:sldMk cId="3613295817" sldId="278"/>
            <ac:picMk id="2050" creationId="{E0031597-BD2A-EBEB-11D0-6559E3C603B4}"/>
          </ac:picMkLst>
        </pc:picChg>
      </pc:sldChg>
      <pc:sldChg chg="addSp delSp modSp new mod">
        <pc:chgData name="송동찬" userId="0e9e8dff-c5e7-4382-b3dd-684834bac11a" providerId="ADAL" clId="{EDCA5364-B7C0-4B7A-82E0-4089E7852A9B}" dt="2025-08-04T07:22:53.321" v="417" actId="20577"/>
        <pc:sldMkLst>
          <pc:docMk/>
          <pc:sldMk cId="2064137180" sldId="279"/>
        </pc:sldMkLst>
        <pc:spChg chg="mod">
          <ac:chgData name="송동찬" userId="0e9e8dff-c5e7-4382-b3dd-684834bac11a" providerId="ADAL" clId="{EDCA5364-B7C0-4B7A-82E0-4089E7852A9B}" dt="2025-08-04T07:22:53.321" v="417" actId="20577"/>
          <ac:spMkLst>
            <pc:docMk/>
            <pc:sldMk cId="2064137180" sldId="279"/>
            <ac:spMk id="2" creationId="{6FE85BB0-202F-43FD-1512-CB7AD4E3779C}"/>
          </ac:spMkLst>
        </pc:spChg>
        <pc:spChg chg="del">
          <ac:chgData name="송동찬" userId="0e9e8dff-c5e7-4382-b3dd-684834bac11a" providerId="ADAL" clId="{EDCA5364-B7C0-4B7A-82E0-4089E7852A9B}" dt="2025-08-04T07:20:47.199" v="401" actId="22"/>
          <ac:spMkLst>
            <pc:docMk/>
            <pc:sldMk cId="2064137180" sldId="279"/>
            <ac:spMk id="3" creationId="{D971319B-CAFE-3C13-AB26-BF491CBBE0FE}"/>
          </ac:spMkLst>
        </pc:spChg>
        <pc:spChg chg="add del mod">
          <ac:chgData name="송동찬" userId="0e9e8dff-c5e7-4382-b3dd-684834bac11a" providerId="ADAL" clId="{EDCA5364-B7C0-4B7A-82E0-4089E7852A9B}" dt="2025-08-04T07:21:43.226" v="407" actId="22"/>
          <ac:spMkLst>
            <pc:docMk/>
            <pc:sldMk cId="2064137180" sldId="279"/>
            <ac:spMk id="7" creationId="{2C73F45E-579B-E0AB-2C2F-1E9BCAFE2697}"/>
          </ac:spMkLst>
        </pc:spChg>
        <pc:picChg chg="add del mod ord">
          <ac:chgData name="송동찬" userId="0e9e8dff-c5e7-4382-b3dd-684834bac11a" providerId="ADAL" clId="{EDCA5364-B7C0-4B7A-82E0-4089E7852A9B}" dt="2025-08-04T07:21:41.630" v="406" actId="478"/>
          <ac:picMkLst>
            <pc:docMk/>
            <pc:sldMk cId="2064137180" sldId="279"/>
            <ac:picMk id="5" creationId="{D0F3E80A-07B3-C59A-FFE3-C1DD2F4B2A42}"/>
          </ac:picMkLst>
        </pc:picChg>
        <pc:picChg chg="add mod ord">
          <ac:chgData name="송동찬" userId="0e9e8dff-c5e7-4382-b3dd-684834bac11a" providerId="ADAL" clId="{EDCA5364-B7C0-4B7A-82E0-4089E7852A9B}" dt="2025-08-04T07:21:43.226" v="407" actId="22"/>
          <ac:picMkLst>
            <pc:docMk/>
            <pc:sldMk cId="2064137180" sldId="279"/>
            <ac:picMk id="9" creationId="{9DFAA63C-9883-9CED-F895-06ED9FF79BAE}"/>
          </ac:picMkLst>
        </pc:picChg>
      </pc:sldChg>
      <pc:sldChg chg="addSp delSp modSp new mod ord">
        <pc:chgData name="송동찬" userId="0e9e8dff-c5e7-4382-b3dd-684834bac11a" providerId="ADAL" clId="{EDCA5364-B7C0-4B7A-82E0-4089E7852A9B}" dt="2025-08-04T07:23:06.757" v="420" actId="33524"/>
        <pc:sldMkLst>
          <pc:docMk/>
          <pc:sldMk cId="2225283246" sldId="280"/>
        </pc:sldMkLst>
        <pc:spChg chg="mod">
          <ac:chgData name="송동찬" userId="0e9e8dff-c5e7-4382-b3dd-684834bac11a" providerId="ADAL" clId="{EDCA5364-B7C0-4B7A-82E0-4089E7852A9B}" dt="2025-08-04T07:23:06.757" v="420" actId="33524"/>
          <ac:spMkLst>
            <pc:docMk/>
            <pc:sldMk cId="2225283246" sldId="280"/>
            <ac:spMk id="2" creationId="{55E0E0A7-0AC5-E3BF-6234-CF00CFF0B4EC}"/>
          </ac:spMkLst>
        </pc:spChg>
        <pc:spChg chg="del">
          <ac:chgData name="송동찬" userId="0e9e8dff-c5e7-4382-b3dd-684834bac11a" providerId="ADAL" clId="{EDCA5364-B7C0-4B7A-82E0-4089E7852A9B}" dt="2025-08-04T07:21:07.826" v="403" actId="22"/>
          <ac:spMkLst>
            <pc:docMk/>
            <pc:sldMk cId="2225283246" sldId="280"/>
            <ac:spMk id="3" creationId="{41509203-5AE7-3935-F5F4-4B564E4A4A7E}"/>
          </ac:spMkLst>
        </pc:spChg>
        <pc:picChg chg="add mod ord">
          <ac:chgData name="송동찬" userId="0e9e8dff-c5e7-4382-b3dd-684834bac11a" providerId="ADAL" clId="{EDCA5364-B7C0-4B7A-82E0-4089E7852A9B}" dt="2025-08-04T07:21:07.826" v="403" actId="22"/>
          <ac:picMkLst>
            <pc:docMk/>
            <pc:sldMk cId="2225283246" sldId="280"/>
            <ac:picMk id="5" creationId="{060C4E4A-383B-7F7C-2871-89FD5A0B00EA}"/>
          </ac:picMkLst>
        </pc:picChg>
      </pc:sldChg>
      <pc:sldChg chg="modSp new mod ord">
        <pc:chgData name="송동찬" userId="0e9e8dff-c5e7-4382-b3dd-684834bac11a" providerId="ADAL" clId="{EDCA5364-B7C0-4B7A-82E0-4089E7852A9B}" dt="2025-08-05T08:52:41.020" v="798" actId="33524"/>
        <pc:sldMkLst>
          <pc:docMk/>
          <pc:sldMk cId="3680694668" sldId="281"/>
        </pc:sldMkLst>
        <pc:spChg chg="mod">
          <ac:chgData name="송동찬" userId="0e9e8dff-c5e7-4382-b3dd-684834bac11a" providerId="ADAL" clId="{EDCA5364-B7C0-4B7A-82E0-4089E7852A9B}" dt="2025-08-05T07:00:19.533" v="587"/>
          <ac:spMkLst>
            <pc:docMk/>
            <pc:sldMk cId="3680694668" sldId="281"/>
            <ac:spMk id="2" creationId="{5F983B83-5C78-4E36-E987-D812236F5E01}"/>
          </ac:spMkLst>
        </pc:spChg>
        <pc:spChg chg="mod">
          <ac:chgData name="송동찬" userId="0e9e8dff-c5e7-4382-b3dd-684834bac11a" providerId="ADAL" clId="{EDCA5364-B7C0-4B7A-82E0-4089E7852A9B}" dt="2025-08-05T08:52:41.020" v="798" actId="33524"/>
          <ac:spMkLst>
            <pc:docMk/>
            <pc:sldMk cId="3680694668" sldId="281"/>
            <ac:spMk id="3" creationId="{0E5D2B01-4698-164E-0B84-22BDBBF62958}"/>
          </ac:spMkLst>
        </pc:spChg>
      </pc:sldChg>
      <pc:sldChg chg="addSp delSp modSp new mod setBg">
        <pc:chgData name="송동찬" userId="0e9e8dff-c5e7-4382-b3dd-684834bac11a" providerId="ADAL" clId="{EDCA5364-B7C0-4B7A-82E0-4089E7852A9B}" dt="2025-08-04T07:28:26.208" v="436" actId="26606"/>
        <pc:sldMkLst>
          <pc:docMk/>
          <pc:sldMk cId="4050159483" sldId="282"/>
        </pc:sldMkLst>
        <pc:spChg chg="mod">
          <ac:chgData name="송동찬" userId="0e9e8dff-c5e7-4382-b3dd-684834bac11a" providerId="ADAL" clId="{EDCA5364-B7C0-4B7A-82E0-4089E7852A9B}" dt="2025-08-04T07:28:26.208" v="436" actId="26606"/>
          <ac:spMkLst>
            <pc:docMk/>
            <pc:sldMk cId="4050159483" sldId="282"/>
            <ac:spMk id="2" creationId="{742F5AD0-D4E3-107B-17BB-42F45331ED47}"/>
          </ac:spMkLst>
        </pc:spChg>
        <pc:spChg chg="del">
          <ac:chgData name="송동찬" userId="0e9e8dff-c5e7-4382-b3dd-684834bac11a" providerId="ADAL" clId="{EDCA5364-B7C0-4B7A-82E0-4089E7852A9B}" dt="2025-08-04T07:25:02.786" v="424"/>
          <ac:spMkLst>
            <pc:docMk/>
            <pc:sldMk cId="4050159483" sldId="282"/>
            <ac:spMk id="3" creationId="{AD7396A0-39F2-E7EA-A972-61B41CC08982}"/>
          </ac:spMkLst>
        </pc:spChg>
        <pc:spChg chg="del">
          <ac:chgData name="송동찬" userId="0e9e8dff-c5e7-4382-b3dd-684834bac11a" providerId="ADAL" clId="{EDCA5364-B7C0-4B7A-82E0-4089E7852A9B}" dt="2025-08-04T07:26:07.312" v="427"/>
          <ac:spMkLst>
            <pc:docMk/>
            <pc:sldMk cId="4050159483" sldId="282"/>
            <ac:spMk id="4" creationId="{44476E63-74BC-67DC-768B-6B761CD4C49B}"/>
          </ac:spMkLst>
        </pc:spChg>
        <pc:spChg chg="add del mod">
          <ac:chgData name="송동찬" userId="0e9e8dff-c5e7-4382-b3dd-684834bac11a" providerId="ADAL" clId="{EDCA5364-B7C0-4B7A-82E0-4089E7852A9B}" dt="2025-08-04T07:25:06.175" v="425"/>
          <ac:spMkLst>
            <pc:docMk/>
            <pc:sldMk cId="4050159483" sldId="282"/>
            <ac:spMk id="5" creationId="{09843D0E-5A83-5867-320B-BFE7117E5417}"/>
          </ac:spMkLst>
        </pc:spChg>
        <pc:spChg chg="add del mod">
          <ac:chgData name="송동찬" userId="0e9e8dff-c5e7-4382-b3dd-684834bac11a" providerId="ADAL" clId="{EDCA5364-B7C0-4B7A-82E0-4089E7852A9B}" dt="2025-08-04T07:25:15.307" v="426"/>
          <ac:spMkLst>
            <pc:docMk/>
            <pc:sldMk cId="4050159483" sldId="282"/>
            <ac:spMk id="6" creationId="{BD37D498-C290-7123-234F-7599E36C7DDD}"/>
          </ac:spMkLst>
        </pc:spChg>
        <pc:picChg chg="add mod">
          <ac:chgData name="송동찬" userId="0e9e8dff-c5e7-4382-b3dd-684834bac11a" providerId="ADAL" clId="{EDCA5364-B7C0-4B7A-82E0-4089E7852A9B}" dt="2025-08-04T07:28:26.208" v="436" actId="26606"/>
          <ac:picMkLst>
            <pc:docMk/>
            <pc:sldMk cId="4050159483" sldId="282"/>
            <ac:picMk id="3078" creationId="{67C853DD-F345-9B65-9F7F-2A23636B64F9}"/>
          </ac:picMkLst>
        </pc:picChg>
        <pc:picChg chg="add mod">
          <ac:chgData name="송동찬" userId="0e9e8dff-c5e7-4382-b3dd-684834bac11a" providerId="ADAL" clId="{EDCA5364-B7C0-4B7A-82E0-4089E7852A9B}" dt="2025-08-04T07:28:26.208" v="436" actId="26606"/>
          <ac:picMkLst>
            <pc:docMk/>
            <pc:sldMk cId="4050159483" sldId="282"/>
            <ac:picMk id="3080" creationId="{D53C82B4-3C68-50F2-4807-579B0D42960F}"/>
          </ac:picMkLst>
        </pc:picChg>
        <pc:cxnChg chg="add">
          <ac:chgData name="송동찬" userId="0e9e8dff-c5e7-4382-b3dd-684834bac11a" providerId="ADAL" clId="{EDCA5364-B7C0-4B7A-82E0-4089E7852A9B}" dt="2025-08-04T07:28:26.208" v="436" actId="26606"/>
          <ac:cxnSpMkLst>
            <pc:docMk/>
            <pc:sldMk cId="4050159483" sldId="282"/>
            <ac:cxnSpMk id="3085" creationId="{7667AA61-5C27-F30F-D229-06CBE5709F33}"/>
          </ac:cxnSpMkLst>
        </pc:cxnChg>
      </pc:sldChg>
      <pc:sldChg chg="addSp delSp modSp new mod setBg">
        <pc:chgData name="송동찬" userId="0e9e8dff-c5e7-4382-b3dd-684834bac11a" providerId="ADAL" clId="{EDCA5364-B7C0-4B7A-82E0-4089E7852A9B}" dt="2025-08-04T07:28:30.188" v="437" actId="26606"/>
        <pc:sldMkLst>
          <pc:docMk/>
          <pc:sldMk cId="1245138964" sldId="283"/>
        </pc:sldMkLst>
        <pc:spChg chg="mod">
          <ac:chgData name="송동찬" userId="0e9e8dff-c5e7-4382-b3dd-684834bac11a" providerId="ADAL" clId="{EDCA5364-B7C0-4B7A-82E0-4089E7852A9B}" dt="2025-08-04T07:28:30.188" v="437" actId="26606"/>
          <ac:spMkLst>
            <pc:docMk/>
            <pc:sldMk cId="1245138964" sldId="283"/>
            <ac:spMk id="2" creationId="{BBDA6510-A932-EDED-CED8-D83CAF823C5B}"/>
          </ac:spMkLst>
        </pc:spChg>
        <pc:spChg chg="del">
          <ac:chgData name="송동찬" userId="0e9e8dff-c5e7-4382-b3dd-684834bac11a" providerId="ADAL" clId="{EDCA5364-B7C0-4B7A-82E0-4089E7852A9B}" dt="2025-08-04T07:27:34.220" v="434"/>
          <ac:spMkLst>
            <pc:docMk/>
            <pc:sldMk cId="1245138964" sldId="283"/>
            <ac:spMk id="3" creationId="{F9D375B0-05BF-EAF5-1242-DF775996CF48}"/>
          </ac:spMkLst>
        </pc:spChg>
        <pc:spChg chg="del">
          <ac:chgData name="송동찬" userId="0e9e8dff-c5e7-4382-b3dd-684834bac11a" providerId="ADAL" clId="{EDCA5364-B7C0-4B7A-82E0-4089E7852A9B}" dt="2025-08-04T07:27:49.673" v="435"/>
          <ac:spMkLst>
            <pc:docMk/>
            <pc:sldMk cId="1245138964" sldId="283"/>
            <ac:spMk id="4" creationId="{5D33D7CF-53C4-C9B7-AF75-D768B1CED2C0}"/>
          </ac:spMkLst>
        </pc:spChg>
        <pc:picChg chg="add mod">
          <ac:chgData name="송동찬" userId="0e9e8dff-c5e7-4382-b3dd-684834bac11a" providerId="ADAL" clId="{EDCA5364-B7C0-4B7A-82E0-4089E7852A9B}" dt="2025-08-04T07:28:30.188" v="437" actId="26606"/>
          <ac:picMkLst>
            <pc:docMk/>
            <pc:sldMk cId="1245138964" sldId="283"/>
            <ac:picMk id="5122" creationId="{42C9E9A6-C310-33A0-5C39-9A8B45F2B665}"/>
          </ac:picMkLst>
        </pc:picChg>
        <pc:picChg chg="add mod">
          <ac:chgData name="송동찬" userId="0e9e8dff-c5e7-4382-b3dd-684834bac11a" providerId="ADAL" clId="{EDCA5364-B7C0-4B7A-82E0-4089E7852A9B}" dt="2025-08-04T07:28:30.188" v="437" actId="26606"/>
          <ac:picMkLst>
            <pc:docMk/>
            <pc:sldMk cId="1245138964" sldId="283"/>
            <ac:picMk id="5124" creationId="{272AFC73-3C07-5597-3CC2-11A257CF081E}"/>
          </ac:picMkLst>
        </pc:picChg>
        <pc:cxnChg chg="add">
          <ac:chgData name="송동찬" userId="0e9e8dff-c5e7-4382-b3dd-684834bac11a" providerId="ADAL" clId="{EDCA5364-B7C0-4B7A-82E0-4089E7852A9B}" dt="2025-08-04T07:28:30.188" v="437" actId="26606"/>
          <ac:cxnSpMkLst>
            <pc:docMk/>
            <pc:sldMk cId="1245138964" sldId="283"/>
            <ac:cxnSpMk id="5129" creationId="{7667AA61-5C27-F30F-D229-06CBE5709F33}"/>
          </ac:cxnSpMkLst>
        </pc:cxnChg>
      </pc:sldChg>
      <pc:sldChg chg="addSp delSp modSp new mod">
        <pc:chgData name="송동찬" userId="0e9e8dff-c5e7-4382-b3dd-684834bac11a" providerId="ADAL" clId="{EDCA5364-B7C0-4B7A-82E0-4089E7852A9B}" dt="2025-08-05T01:04:03.043" v="457"/>
        <pc:sldMkLst>
          <pc:docMk/>
          <pc:sldMk cId="198129251" sldId="284"/>
        </pc:sldMkLst>
        <pc:spChg chg="add mod">
          <ac:chgData name="송동찬" userId="0e9e8dff-c5e7-4382-b3dd-684834bac11a" providerId="ADAL" clId="{EDCA5364-B7C0-4B7A-82E0-4089E7852A9B}" dt="2025-08-05T01:04:03.043" v="457"/>
          <ac:spMkLst>
            <pc:docMk/>
            <pc:sldMk cId="198129251" sldId="284"/>
            <ac:spMk id="3" creationId="{CEBA2B3A-92AA-FFD7-50EF-1F2C00057F88}"/>
          </ac:spMkLst>
        </pc:spChg>
        <pc:picChg chg="add del">
          <ac:chgData name="송동찬" userId="0e9e8dff-c5e7-4382-b3dd-684834bac11a" providerId="ADAL" clId="{EDCA5364-B7C0-4B7A-82E0-4089E7852A9B}" dt="2025-08-05T01:03:33.621" v="445" actId="478"/>
          <ac:picMkLst>
            <pc:docMk/>
            <pc:sldMk cId="198129251" sldId="284"/>
            <ac:picMk id="2050" creationId="{A62835B4-BD99-790B-39BB-E4813012B604}"/>
          </ac:picMkLst>
        </pc:picChg>
        <pc:picChg chg="add">
          <ac:chgData name="송동찬" userId="0e9e8dff-c5e7-4382-b3dd-684834bac11a" providerId="ADAL" clId="{EDCA5364-B7C0-4B7A-82E0-4089E7852A9B}" dt="2025-08-05T01:03:35.281" v="446"/>
          <ac:picMkLst>
            <pc:docMk/>
            <pc:sldMk cId="198129251" sldId="284"/>
            <ac:picMk id="2052" creationId="{3F7D2198-DAFE-4003-AC30-749D5F4ACDB9}"/>
          </ac:picMkLst>
        </pc:picChg>
      </pc:sldChg>
      <pc:sldChg chg="addSp delSp modSp new mod ord">
        <pc:chgData name="송동찬" userId="0e9e8dff-c5e7-4382-b3dd-684834bac11a" providerId="ADAL" clId="{EDCA5364-B7C0-4B7A-82E0-4089E7852A9B}" dt="2025-08-05T09:20:16.693" v="853" actId="1038"/>
        <pc:sldMkLst>
          <pc:docMk/>
          <pc:sldMk cId="910028627" sldId="285"/>
        </pc:sldMkLst>
        <pc:spChg chg="mod">
          <ac:chgData name="송동찬" userId="0e9e8dff-c5e7-4382-b3dd-684834bac11a" providerId="ADAL" clId="{EDCA5364-B7C0-4B7A-82E0-4089E7852A9B}" dt="2025-08-05T01:38:12.499" v="461"/>
          <ac:spMkLst>
            <pc:docMk/>
            <pc:sldMk cId="910028627" sldId="285"/>
            <ac:spMk id="2" creationId="{C1DDCB16-6CC4-57C7-382F-864834A29677}"/>
          </ac:spMkLst>
        </pc:spChg>
        <pc:spChg chg="mod">
          <ac:chgData name="송동찬" userId="0e9e8dff-c5e7-4382-b3dd-684834bac11a" providerId="ADAL" clId="{EDCA5364-B7C0-4B7A-82E0-4089E7852A9B}" dt="2025-08-05T09:20:04.930" v="837" actId="20577"/>
          <ac:spMkLst>
            <pc:docMk/>
            <pc:sldMk cId="910028627" sldId="285"/>
            <ac:spMk id="3" creationId="{442C0E6E-E37A-6195-2243-C1FEB58BAC5A}"/>
          </ac:spMkLst>
        </pc:spChg>
        <pc:picChg chg="add mod">
          <ac:chgData name="송동찬" userId="0e9e8dff-c5e7-4382-b3dd-684834bac11a" providerId="ADAL" clId="{EDCA5364-B7C0-4B7A-82E0-4089E7852A9B}" dt="2025-08-05T09:20:16.693" v="853" actId="1038"/>
          <ac:picMkLst>
            <pc:docMk/>
            <pc:sldMk cId="910028627" sldId="285"/>
            <ac:picMk id="4" creationId="{14E2DE3C-44F8-E90F-6B0C-F5743DA7FECB}"/>
          </ac:picMkLst>
        </pc:picChg>
        <pc:picChg chg="add del mod">
          <ac:chgData name="송동찬" userId="0e9e8dff-c5e7-4382-b3dd-684834bac11a" providerId="ADAL" clId="{EDCA5364-B7C0-4B7A-82E0-4089E7852A9B}" dt="2025-08-05T09:18:47.557" v="813" actId="478"/>
          <ac:picMkLst>
            <pc:docMk/>
            <pc:sldMk cId="910028627" sldId="285"/>
            <ac:picMk id="3074" creationId="{95F86952-D796-977C-4EB0-E395EB7DDF3E}"/>
          </ac:picMkLst>
        </pc:picChg>
      </pc:sldChg>
      <pc:sldChg chg="modSp new mod">
        <pc:chgData name="송동찬" userId="0e9e8dff-c5e7-4382-b3dd-684834bac11a" providerId="ADAL" clId="{EDCA5364-B7C0-4B7A-82E0-4089E7852A9B}" dt="2025-08-05T06:49:32.013" v="583" actId="207"/>
        <pc:sldMkLst>
          <pc:docMk/>
          <pc:sldMk cId="626242060" sldId="286"/>
        </pc:sldMkLst>
        <pc:spChg chg="mod">
          <ac:chgData name="송동찬" userId="0e9e8dff-c5e7-4382-b3dd-684834bac11a" providerId="ADAL" clId="{EDCA5364-B7C0-4B7A-82E0-4089E7852A9B}" dt="2025-08-05T06:47:27.519" v="569" actId="20577"/>
          <ac:spMkLst>
            <pc:docMk/>
            <pc:sldMk cId="626242060" sldId="286"/>
            <ac:spMk id="2" creationId="{8C5BD28E-BE27-FBA7-F64C-86EA35E1E7FA}"/>
          </ac:spMkLst>
        </pc:spChg>
        <pc:spChg chg="mod">
          <ac:chgData name="송동찬" userId="0e9e8dff-c5e7-4382-b3dd-684834bac11a" providerId="ADAL" clId="{EDCA5364-B7C0-4B7A-82E0-4089E7852A9B}" dt="2025-08-05T06:49:32.013" v="583" actId="207"/>
          <ac:spMkLst>
            <pc:docMk/>
            <pc:sldMk cId="626242060" sldId="286"/>
            <ac:spMk id="3" creationId="{45EB02C7-2A83-62D9-E3DE-543B78365ABB}"/>
          </ac:spMkLst>
        </pc:spChg>
      </pc:sldChg>
      <pc:sldChg chg="addSp delSp modSp new mod ord">
        <pc:chgData name="송동찬" userId="0e9e8dff-c5e7-4382-b3dd-684834bac11a" providerId="ADAL" clId="{EDCA5364-B7C0-4B7A-82E0-4089E7852A9B}" dt="2025-08-05T02:19:05.865" v="517"/>
        <pc:sldMkLst>
          <pc:docMk/>
          <pc:sldMk cId="2650380099" sldId="287"/>
        </pc:sldMkLst>
        <pc:spChg chg="mod">
          <ac:chgData name="송동찬" userId="0e9e8dff-c5e7-4382-b3dd-684834bac11a" providerId="ADAL" clId="{EDCA5364-B7C0-4B7A-82E0-4089E7852A9B}" dt="2025-08-05T01:53:13.442" v="502"/>
          <ac:spMkLst>
            <pc:docMk/>
            <pc:sldMk cId="2650380099" sldId="287"/>
            <ac:spMk id="2" creationId="{4374F79A-D1E8-C833-535B-4C675F8A6056}"/>
          </ac:spMkLst>
        </pc:spChg>
        <pc:spChg chg="del">
          <ac:chgData name="송동찬" userId="0e9e8dff-c5e7-4382-b3dd-684834bac11a" providerId="ADAL" clId="{EDCA5364-B7C0-4B7A-82E0-4089E7852A9B}" dt="2025-08-05T01:49:12.709" v="494" actId="22"/>
          <ac:spMkLst>
            <pc:docMk/>
            <pc:sldMk cId="2650380099" sldId="287"/>
            <ac:spMk id="3" creationId="{16419AD0-3BF3-E8F1-DDA5-5BE825077EDE}"/>
          </ac:spMkLst>
        </pc:spChg>
        <pc:spChg chg="del">
          <ac:chgData name="송동찬" userId="0e9e8dff-c5e7-4382-b3dd-684834bac11a" providerId="ADAL" clId="{EDCA5364-B7C0-4B7A-82E0-4089E7852A9B}" dt="2025-08-05T01:51:59.742" v="495" actId="22"/>
          <ac:spMkLst>
            <pc:docMk/>
            <pc:sldMk cId="2650380099" sldId="287"/>
            <ac:spMk id="4" creationId="{37BEE6F6-D1DD-35DF-77C2-F9DCC204958D}"/>
          </ac:spMkLst>
        </pc:spChg>
        <pc:picChg chg="add mod ord">
          <ac:chgData name="송동찬" userId="0e9e8dff-c5e7-4382-b3dd-684834bac11a" providerId="ADAL" clId="{EDCA5364-B7C0-4B7A-82E0-4089E7852A9B}" dt="2025-08-05T01:53:39.679" v="503" actId="1440"/>
          <ac:picMkLst>
            <pc:docMk/>
            <pc:sldMk cId="2650380099" sldId="287"/>
            <ac:picMk id="6" creationId="{F2B4E45F-2C72-6985-C541-CAD09F18A092}"/>
          </ac:picMkLst>
        </pc:picChg>
        <pc:picChg chg="add mod ord">
          <ac:chgData name="송동찬" userId="0e9e8dff-c5e7-4382-b3dd-684834bac11a" providerId="ADAL" clId="{EDCA5364-B7C0-4B7A-82E0-4089E7852A9B}" dt="2025-08-05T01:53:39.679" v="503" actId="1440"/>
          <ac:picMkLst>
            <pc:docMk/>
            <pc:sldMk cId="2650380099" sldId="287"/>
            <ac:picMk id="8" creationId="{84FFBE7F-E03A-A80F-B3F3-91F0006AAD67}"/>
          </ac:picMkLst>
        </pc:picChg>
        <pc:picChg chg="add mod">
          <ac:chgData name="송동찬" userId="0e9e8dff-c5e7-4382-b3dd-684834bac11a" providerId="ADAL" clId="{EDCA5364-B7C0-4B7A-82E0-4089E7852A9B}" dt="2025-08-05T01:53:39.679" v="503" actId="1440"/>
          <ac:picMkLst>
            <pc:docMk/>
            <pc:sldMk cId="2650380099" sldId="287"/>
            <ac:picMk id="10" creationId="{C710FE98-3D8C-E0CE-8870-AAFA71ACD824}"/>
          </ac:picMkLst>
        </pc:picChg>
      </pc:sldChg>
      <pc:sldChg chg="modSp new mod ord">
        <pc:chgData name="송동찬" userId="0e9e8dff-c5e7-4382-b3dd-684834bac11a" providerId="ADAL" clId="{EDCA5364-B7C0-4B7A-82E0-4089E7852A9B}" dt="2025-08-05T02:19:05.865" v="517"/>
        <pc:sldMkLst>
          <pc:docMk/>
          <pc:sldMk cId="3741220627" sldId="288"/>
        </pc:sldMkLst>
        <pc:spChg chg="mod">
          <ac:chgData name="송동찬" userId="0e9e8dff-c5e7-4382-b3dd-684834bac11a" providerId="ADAL" clId="{EDCA5364-B7C0-4B7A-82E0-4089E7852A9B}" dt="2025-08-05T02:18:08.430" v="508" actId="20577"/>
          <ac:spMkLst>
            <pc:docMk/>
            <pc:sldMk cId="3741220627" sldId="288"/>
            <ac:spMk id="2" creationId="{F05B57A6-7330-A3E8-2785-8677BB452F58}"/>
          </ac:spMkLst>
        </pc:spChg>
        <pc:spChg chg="mod">
          <ac:chgData name="송동찬" userId="0e9e8dff-c5e7-4382-b3dd-684834bac11a" providerId="ADAL" clId="{EDCA5364-B7C0-4B7A-82E0-4089E7852A9B}" dt="2025-08-05T02:18:27.019" v="515" actId="20577"/>
          <ac:spMkLst>
            <pc:docMk/>
            <pc:sldMk cId="3741220627" sldId="288"/>
            <ac:spMk id="3" creationId="{AC802E25-CD44-E20C-ECA3-429C2AA5547E}"/>
          </ac:spMkLst>
        </pc:spChg>
      </pc:sldChg>
      <pc:sldChg chg="addSp delSp modSp new mod">
        <pc:chgData name="송동찬" userId="0e9e8dff-c5e7-4382-b3dd-684834bac11a" providerId="ADAL" clId="{EDCA5364-B7C0-4B7A-82E0-4089E7852A9B}" dt="2025-08-05T08:46:48.704" v="770" actId="1076"/>
        <pc:sldMkLst>
          <pc:docMk/>
          <pc:sldMk cId="2945341397" sldId="289"/>
        </pc:sldMkLst>
        <pc:spChg chg="mod">
          <ac:chgData name="송동찬" userId="0e9e8dff-c5e7-4382-b3dd-684834bac11a" providerId="ADAL" clId="{EDCA5364-B7C0-4B7A-82E0-4089E7852A9B}" dt="2025-08-05T05:44:21.136" v="526"/>
          <ac:spMkLst>
            <pc:docMk/>
            <pc:sldMk cId="2945341397" sldId="289"/>
            <ac:spMk id="2" creationId="{8834A1D5-713E-AA69-0EFF-631B64FE6314}"/>
          </ac:spMkLst>
        </pc:spChg>
        <pc:spChg chg="del">
          <ac:chgData name="송동찬" userId="0e9e8dff-c5e7-4382-b3dd-684834bac11a" providerId="ADAL" clId="{EDCA5364-B7C0-4B7A-82E0-4089E7852A9B}" dt="2025-08-05T05:44:03.561" v="525" actId="22"/>
          <ac:spMkLst>
            <pc:docMk/>
            <pc:sldMk cId="2945341397" sldId="289"/>
            <ac:spMk id="3" creationId="{F4EFDFFA-DB0A-66B2-976E-C67C9E6A8905}"/>
          </ac:spMkLst>
        </pc:spChg>
        <pc:spChg chg="add mod">
          <ac:chgData name="송동찬" userId="0e9e8dff-c5e7-4382-b3dd-684834bac11a" providerId="ADAL" clId="{EDCA5364-B7C0-4B7A-82E0-4089E7852A9B}" dt="2025-08-05T08:46:48.704" v="770" actId="1076"/>
          <ac:spMkLst>
            <pc:docMk/>
            <pc:sldMk cId="2945341397" sldId="289"/>
            <ac:spMk id="7" creationId="{F768B6AE-CF16-C41B-293F-72707B71B99F}"/>
          </ac:spMkLst>
        </pc:spChg>
        <pc:picChg chg="add mod ord">
          <ac:chgData name="송동찬" userId="0e9e8dff-c5e7-4382-b3dd-684834bac11a" providerId="ADAL" clId="{EDCA5364-B7C0-4B7A-82E0-4089E7852A9B}" dt="2025-08-05T05:45:14.811" v="529" actId="1076"/>
          <ac:picMkLst>
            <pc:docMk/>
            <pc:sldMk cId="2945341397" sldId="289"/>
            <ac:picMk id="5" creationId="{A01AC98D-49C0-7CF7-CB01-5CEC55CC9D8E}"/>
          </ac:picMkLst>
        </pc:picChg>
      </pc:sldChg>
      <pc:sldChg chg="addSp delSp modSp new mod">
        <pc:chgData name="송동찬" userId="0e9e8dff-c5e7-4382-b3dd-684834bac11a" providerId="ADAL" clId="{EDCA5364-B7C0-4B7A-82E0-4089E7852A9B}" dt="2025-08-05T05:46:23.348" v="559" actId="1038"/>
        <pc:sldMkLst>
          <pc:docMk/>
          <pc:sldMk cId="1112908333" sldId="290"/>
        </pc:sldMkLst>
        <pc:spChg chg="mod">
          <ac:chgData name="송동찬" userId="0e9e8dff-c5e7-4382-b3dd-684834bac11a" providerId="ADAL" clId="{EDCA5364-B7C0-4B7A-82E0-4089E7852A9B}" dt="2025-08-05T05:46:06.097" v="543" actId="20577"/>
          <ac:spMkLst>
            <pc:docMk/>
            <pc:sldMk cId="1112908333" sldId="290"/>
            <ac:spMk id="2" creationId="{584A90C6-4F36-4A32-84C2-EE8D64856B0E}"/>
          </ac:spMkLst>
        </pc:spChg>
        <pc:spChg chg="del">
          <ac:chgData name="송동찬" userId="0e9e8dff-c5e7-4382-b3dd-684834bac11a" providerId="ADAL" clId="{EDCA5364-B7C0-4B7A-82E0-4089E7852A9B}" dt="2025-08-05T05:46:00.893" v="531" actId="22"/>
          <ac:spMkLst>
            <pc:docMk/>
            <pc:sldMk cId="1112908333" sldId="290"/>
            <ac:spMk id="3" creationId="{23950AA8-7959-B418-F7CA-DA1A2B58084F}"/>
          </ac:spMkLst>
        </pc:spChg>
        <pc:picChg chg="add mod ord">
          <ac:chgData name="송동찬" userId="0e9e8dff-c5e7-4382-b3dd-684834bac11a" providerId="ADAL" clId="{EDCA5364-B7C0-4B7A-82E0-4089E7852A9B}" dt="2025-08-05T05:46:23.348" v="559" actId="1038"/>
          <ac:picMkLst>
            <pc:docMk/>
            <pc:sldMk cId="1112908333" sldId="290"/>
            <ac:picMk id="5" creationId="{EF44EBDA-03BA-740F-93A6-63891346DC0D}"/>
          </ac:picMkLst>
        </pc:picChg>
      </pc:sldChg>
      <pc:sldChg chg="addSp modSp new mod">
        <pc:chgData name="송동찬" userId="0e9e8dff-c5e7-4382-b3dd-684834bac11a" providerId="ADAL" clId="{EDCA5364-B7C0-4B7A-82E0-4089E7852A9B}" dt="2025-08-05T08:33:05.065" v="755" actId="1076"/>
        <pc:sldMkLst>
          <pc:docMk/>
          <pc:sldMk cId="2157532173" sldId="291"/>
        </pc:sldMkLst>
        <pc:picChg chg="add mod">
          <ac:chgData name="송동찬" userId="0e9e8dff-c5e7-4382-b3dd-684834bac11a" providerId="ADAL" clId="{EDCA5364-B7C0-4B7A-82E0-4089E7852A9B}" dt="2025-08-05T08:33:05.065" v="755" actId="1076"/>
          <ac:picMkLst>
            <pc:docMk/>
            <pc:sldMk cId="2157532173" sldId="291"/>
            <ac:picMk id="3" creationId="{70A2BB54-CA72-0920-4032-022D012D6A3C}"/>
          </ac:picMkLst>
        </pc:picChg>
      </pc:sldChg>
      <pc:sldChg chg="addSp new">
        <pc:chgData name="송동찬" userId="0e9e8dff-c5e7-4382-b3dd-684834bac11a" providerId="ADAL" clId="{EDCA5364-B7C0-4B7A-82E0-4089E7852A9B}" dt="2025-08-05T06:37:21.571" v="563"/>
        <pc:sldMkLst>
          <pc:docMk/>
          <pc:sldMk cId="3890856461" sldId="292"/>
        </pc:sldMkLst>
        <pc:picChg chg="add">
          <ac:chgData name="송동찬" userId="0e9e8dff-c5e7-4382-b3dd-684834bac11a" providerId="ADAL" clId="{EDCA5364-B7C0-4B7A-82E0-4089E7852A9B}" dt="2025-08-05T06:37:21.571" v="563"/>
          <ac:picMkLst>
            <pc:docMk/>
            <pc:sldMk cId="3890856461" sldId="292"/>
            <ac:picMk id="6146" creationId="{B30DEA79-29C5-41E1-70DD-79B2B34B9103}"/>
          </ac:picMkLst>
        </pc:picChg>
      </pc:sldChg>
      <pc:sldChg chg="addSp new mod">
        <pc:chgData name="송동찬" userId="0e9e8dff-c5e7-4382-b3dd-684834bac11a" providerId="ADAL" clId="{EDCA5364-B7C0-4B7A-82E0-4089E7852A9B}" dt="2025-08-05T06:38:02.565" v="565" actId="22"/>
        <pc:sldMkLst>
          <pc:docMk/>
          <pc:sldMk cId="3980709001" sldId="293"/>
        </pc:sldMkLst>
        <pc:picChg chg="add">
          <ac:chgData name="송동찬" userId="0e9e8dff-c5e7-4382-b3dd-684834bac11a" providerId="ADAL" clId="{EDCA5364-B7C0-4B7A-82E0-4089E7852A9B}" dt="2025-08-05T06:38:02.565" v="565" actId="22"/>
          <ac:picMkLst>
            <pc:docMk/>
            <pc:sldMk cId="3980709001" sldId="293"/>
            <ac:picMk id="3" creationId="{D0A250EE-39E1-922B-DDB9-AAE650EC7471}"/>
          </ac:picMkLst>
        </pc:picChg>
      </pc:sldChg>
      <pc:sldChg chg="addSp modSp new mod">
        <pc:chgData name="송동찬" userId="0e9e8dff-c5e7-4382-b3dd-684834bac11a" providerId="ADAL" clId="{EDCA5364-B7C0-4B7A-82E0-4089E7852A9B}" dt="2025-08-05T07:10:04.391" v="695" actId="1076"/>
        <pc:sldMkLst>
          <pc:docMk/>
          <pc:sldMk cId="1962585655" sldId="294"/>
        </pc:sldMkLst>
        <pc:spChg chg="mod">
          <ac:chgData name="송동찬" userId="0e9e8dff-c5e7-4382-b3dd-684834bac11a" providerId="ADAL" clId="{EDCA5364-B7C0-4B7A-82E0-4089E7852A9B}" dt="2025-08-05T07:05:30.694" v="609" actId="20577"/>
          <ac:spMkLst>
            <pc:docMk/>
            <pc:sldMk cId="1962585655" sldId="294"/>
            <ac:spMk id="2" creationId="{327F575C-6B9F-33B0-6A62-F712F8B966B1}"/>
          </ac:spMkLst>
        </pc:spChg>
        <pc:spChg chg="mod">
          <ac:chgData name="송동찬" userId="0e9e8dff-c5e7-4382-b3dd-684834bac11a" providerId="ADAL" clId="{EDCA5364-B7C0-4B7A-82E0-4089E7852A9B}" dt="2025-08-05T07:07:54.554" v="684" actId="121"/>
          <ac:spMkLst>
            <pc:docMk/>
            <pc:sldMk cId="1962585655" sldId="294"/>
            <ac:spMk id="3" creationId="{A5EE2142-2117-23AC-73EC-FDDE6B45A7E2}"/>
          </ac:spMkLst>
        </pc:spChg>
        <pc:picChg chg="add mod">
          <ac:chgData name="송동찬" userId="0e9e8dff-c5e7-4382-b3dd-684834bac11a" providerId="ADAL" clId="{EDCA5364-B7C0-4B7A-82E0-4089E7852A9B}" dt="2025-08-05T07:10:04.391" v="695" actId="1076"/>
          <ac:picMkLst>
            <pc:docMk/>
            <pc:sldMk cId="1962585655" sldId="294"/>
            <ac:picMk id="5" creationId="{5729EF16-FD47-E8A6-A00A-32DF5A863858}"/>
          </ac:picMkLst>
        </pc:picChg>
        <pc:picChg chg="add mod">
          <ac:chgData name="송동찬" userId="0e9e8dff-c5e7-4382-b3dd-684834bac11a" providerId="ADAL" clId="{EDCA5364-B7C0-4B7A-82E0-4089E7852A9B}" dt="2025-08-05T07:10:04.391" v="695" actId="1076"/>
          <ac:picMkLst>
            <pc:docMk/>
            <pc:sldMk cId="1962585655" sldId="294"/>
            <ac:picMk id="7" creationId="{A3DB58D5-D93B-4114-A872-D210A2DCA818}"/>
          </ac:picMkLst>
        </pc:picChg>
      </pc:sldChg>
      <pc:sldChg chg="addSp new mod">
        <pc:chgData name="송동찬" userId="0e9e8dff-c5e7-4382-b3dd-684834bac11a" providerId="ADAL" clId="{EDCA5364-B7C0-4B7A-82E0-4089E7852A9B}" dt="2025-08-05T07:58:35.363" v="702" actId="22"/>
        <pc:sldMkLst>
          <pc:docMk/>
          <pc:sldMk cId="2617977003" sldId="295"/>
        </pc:sldMkLst>
        <pc:picChg chg="add">
          <ac:chgData name="송동찬" userId="0e9e8dff-c5e7-4382-b3dd-684834bac11a" providerId="ADAL" clId="{EDCA5364-B7C0-4B7A-82E0-4089E7852A9B}" dt="2025-08-05T07:58:35.363" v="702" actId="22"/>
          <ac:picMkLst>
            <pc:docMk/>
            <pc:sldMk cId="2617977003" sldId="295"/>
            <ac:picMk id="3" creationId="{C71CEA47-8057-5331-0A37-9A285825CE49}"/>
          </ac:picMkLst>
        </pc:picChg>
      </pc:sldChg>
      <pc:sldChg chg="add">
        <pc:chgData name="송동찬" userId="0e9e8dff-c5e7-4382-b3dd-684834bac11a" providerId="ADAL" clId="{EDCA5364-B7C0-4B7A-82E0-4089E7852A9B}" dt="2025-08-05T08:07:23.168" v="703"/>
        <pc:sldMkLst>
          <pc:docMk/>
          <pc:sldMk cId="545010143" sldId="296"/>
        </pc:sldMkLst>
      </pc:sldChg>
      <pc:sldChg chg="addSp delSp modSp new mod">
        <pc:chgData name="송동찬" userId="0e9e8dff-c5e7-4382-b3dd-684834bac11a" providerId="ADAL" clId="{EDCA5364-B7C0-4B7A-82E0-4089E7852A9B}" dt="2025-08-05T08:21:55.075" v="720" actId="1076"/>
        <pc:sldMkLst>
          <pc:docMk/>
          <pc:sldMk cId="3035008585" sldId="297"/>
        </pc:sldMkLst>
        <pc:spChg chg="mod">
          <ac:chgData name="송동찬" userId="0e9e8dff-c5e7-4382-b3dd-684834bac11a" providerId="ADAL" clId="{EDCA5364-B7C0-4B7A-82E0-4089E7852A9B}" dt="2025-08-05T08:20:39.183" v="710" actId="20577"/>
          <ac:spMkLst>
            <pc:docMk/>
            <pc:sldMk cId="3035008585" sldId="297"/>
            <ac:spMk id="2" creationId="{9C9487FC-E1AE-5BC4-A729-E5A9C1FB87E6}"/>
          </ac:spMkLst>
        </pc:spChg>
        <pc:spChg chg="del">
          <ac:chgData name="송동찬" userId="0e9e8dff-c5e7-4382-b3dd-684834bac11a" providerId="ADAL" clId="{EDCA5364-B7C0-4B7A-82E0-4089E7852A9B}" dt="2025-08-05T08:20:42.484" v="711" actId="22"/>
          <ac:spMkLst>
            <pc:docMk/>
            <pc:sldMk cId="3035008585" sldId="297"/>
            <ac:spMk id="3" creationId="{3D187877-9FC5-9617-6DEC-3F0952A4C082}"/>
          </ac:spMkLst>
        </pc:spChg>
        <pc:picChg chg="add mod ord">
          <ac:chgData name="송동찬" userId="0e9e8dff-c5e7-4382-b3dd-684834bac11a" providerId="ADAL" clId="{EDCA5364-B7C0-4B7A-82E0-4089E7852A9B}" dt="2025-08-05T08:21:55.075" v="720" actId="1076"/>
          <ac:picMkLst>
            <pc:docMk/>
            <pc:sldMk cId="3035008585" sldId="297"/>
            <ac:picMk id="5" creationId="{BECE1AA0-3BB7-3BB0-2F57-C4D494587E81}"/>
          </ac:picMkLst>
        </pc:picChg>
        <pc:picChg chg="add mod">
          <ac:chgData name="송동찬" userId="0e9e8dff-c5e7-4382-b3dd-684834bac11a" providerId="ADAL" clId="{EDCA5364-B7C0-4B7A-82E0-4089E7852A9B}" dt="2025-08-05T08:21:42.417" v="717" actId="1076"/>
          <ac:picMkLst>
            <pc:docMk/>
            <pc:sldMk cId="3035008585" sldId="297"/>
            <ac:picMk id="7" creationId="{1E57B724-0FCD-A5F6-6DFC-7466FFB91C56}"/>
          </ac:picMkLst>
        </pc:picChg>
        <pc:picChg chg="add mod">
          <ac:chgData name="송동찬" userId="0e9e8dff-c5e7-4382-b3dd-684834bac11a" providerId="ADAL" clId="{EDCA5364-B7C0-4B7A-82E0-4089E7852A9B}" dt="2025-08-05T08:21:39.334" v="716" actId="1076"/>
          <ac:picMkLst>
            <pc:docMk/>
            <pc:sldMk cId="3035008585" sldId="297"/>
            <ac:picMk id="9" creationId="{4B61C5CE-C842-D706-2DB5-BDDA4FA70ECF}"/>
          </ac:picMkLst>
        </pc:picChg>
      </pc:sldChg>
      <pc:sldChg chg="addSp delSp modSp new mod setBg">
        <pc:chgData name="송동찬" userId="0e9e8dff-c5e7-4382-b3dd-684834bac11a" providerId="ADAL" clId="{EDCA5364-B7C0-4B7A-82E0-4089E7852A9B}" dt="2025-08-05T08:26:24.088" v="753" actId="26606"/>
        <pc:sldMkLst>
          <pc:docMk/>
          <pc:sldMk cId="745232192" sldId="298"/>
        </pc:sldMkLst>
        <pc:spChg chg="mod">
          <ac:chgData name="송동찬" userId="0e9e8dff-c5e7-4382-b3dd-684834bac11a" providerId="ADAL" clId="{EDCA5364-B7C0-4B7A-82E0-4089E7852A9B}" dt="2025-08-05T08:26:24.088" v="753" actId="26606"/>
          <ac:spMkLst>
            <pc:docMk/>
            <pc:sldMk cId="745232192" sldId="298"/>
            <ac:spMk id="2" creationId="{9B3CF17F-330D-F376-E1B7-7CF2B3706074}"/>
          </ac:spMkLst>
        </pc:spChg>
        <pc:spChg chg="del">
          <ac:chgData name="송동찬" userId="0e9e8dff-c5e7-4382-b3dd-684834bac11a" providerId="ADAL" clId="{EDCA5364-B7C0-4B7A-82E0-4089E7852A9B}" dt="2025-08-05T08:23:56.079" v="745"/>
          <ac:spMkLst>
            <pc:docMk/>
            <pc:sldMk cId="745232192" sldId="298"/>
            <ac:spMk id="3" creationId="{B06CF937-ED01-65E2-33A4-6B5F0F590251}"/>
          </ac:spMkLst>
        </pc:spChg>
        <pc:spChg chg="add">
          <ac:chgData name="송동찬" userId="0e9e8dff-c5e7-4382-b3dd-684834bac11a" providerId="ADAL" clId="{EDCA5364-B7C0-4B7A-82E0-4089E7852A9B}" dt="2025-08-05T08:24:41.875" v="747"/>
          <ac:spMkLst>
            <pc:docMk/>
            <pc:sldMk cId="745232192" sldId="298"/>
            <ac:spMk id="4" creationId="{FE018BEB-09DC-C2CF-E11F-155BE0B47904}"/>
          </ac:spMkLst>
        </pc:spChg>
        <pc:grpChg chg="add del">
          <ac:chgData name="송동찬" userId="0e9e8dff-c5e7-4382-b3dd-684834bac11a" providerId="ADAL" clId="{EDCA5364-B7C0-4B7A-82E0-4089E7852A9B}" dt="2025-08-05T08:26:14.940" v="752" actId="26606"/>
          <ac:grpSpMkLst>
            <pc:docMk/>
            <pc:sldMk cId="745232192" sldId="298"/>
            <ac:grpSpMk id="7184" creationId="{B92E456B-6F10-C7B9-7196-8F78B4075AFE}"/>
          </ac:grpSpMkLst>
        </pc:grpChg>
        <pc:picChg chg="add mod">
          <ac:chgData name="송동찬" userId="0e9e8dff-c5e7-4382-b3dd-684834bac11a" providerId="ADAL" clId="{EDCA5364-B7C0-4B7A-82E0-4089E7852A9B}" dt="2025-08-05T08:26:24.088" v="753" actId="26606"/>
          <ac:picMkLst>
            <pc:docMk/>
            <pc:sldMk cId="745232192" sldId="298"/>
            <ac:picMk id="7170" creationId="{B735C1DA-F585-7351-4E14-0A3734A83971}"/>
          </ac:picMkLst>
        </pc:picChg>
        <pc:picChg chg="add mod">
          <ac:chgData name="송동찬" userId="0e9e8dff-c5e7-4382-b3dd-684834bac11a" providerId="ADAL" clId="{EDCA5364-B7C0-4B7A-82E0-4089E7852A9B}" dt="2025-08-05T08:26:24.088" v="753" actId="26606"/>
          <ac:picMkLst>
            <pc:docMk/>
            <pc:sldMk cId="745232192" sldId="298"/>
            <ac:picMk id="7172" creationId="{657C6ECD-5AD7-FE9A-0BC7-449E0B2E068C}"/>
          </ac:picMkLst>
        </pc:picChg>
        <pc:picChg chg="add mod ord">
          <ac:chgData name="송동찬" userId="0e9e8dff-c5e7-4382-b3dd-684834bac11a" providerId="ADAL" clId="{EDCA5364-B7C0-4B7A-82E0-4089E7852A9B}" dt="2025-08-05T08:26:24.088" v="753" actId="26606"/>
          <ac:picMkLst>
            <pc:docMk/>
            <pc:sldMk cId="745232192" sldId="298"/>
            <ac:picMk id="7176" creationId="{7444B735-862C-FFCB-8895-0FA8293758F6}"/>
          </ac:picMkLst>
        </pc:picChg>
        <pc:cxnChg chg="add">
          <ac:chgData name="송동찬" userId="0e9e8dff-c5e7-4382-b3dd-684834bac11a" providerId="ADAL" clId="{EDCA5364-B7C0-4B7A-82E0-4089E7852A9B}" dt="2025-08-05T08:26:24.088" v="753" actId="26606"/>
          <ac:cxnSpMkLst>
            <pc:docMk/>
            <pc:sldMk cId="745232192" sldId="298"/>
            <ac:cxnSpMk id="7178" creationId="{7667AA61-5C27-F30F-D229-06CBE5709F33}"/>
          </ac:cxnSpMkLst>
        </pc:cxnChg>
        <pc:cxnChg chg="add del">
          <ac:chgData name="송동찬" userId="0e9e8dff-c5e7-4382-b3dd-684834bac11a" providerId="ADAL" clId="{EDCA5364-B7C0-4B7A-82E0-4089E7852A9B}" dt="2025-08-05T08:25:49.887" v="750" actId="26606"/>
          <ac:cxnSpMkLst>
            <pc:docMk/>
            <pc:sldMk cId="745232192" sldId="298"/>
            <ac:cxnSpMk id="7181" creationId="{7667AA61-5C27-F30F-D229-06CBE5709F33}"/>
          </ac:cxnSpMkLst>
        </pc:cxnChg>
      </pc:sldChg>
      <pc:sldChg chg="addSp delSp modSp new mod">
        <pc:chgData name="송동찬" userId="0e9e8dff-c5e7-4382-b3dd-684834bac11a" providerId="ADAL" clId="{EDCA5364-B7C0-4B7A-82E0-4089E7852A9B}" dt="2025-08-05T08:43:24.795" v="768" actId="478"/>
        <pc:sldMkLst>
          <pc:docMk/>
          <pc:sldMk cId="560150523" sldId="299"/>
        </pc:sldMkLst>
        <pc:spChg chg="mod">
          <ac:chgData name="송동찬" userId="0e9e8dff-c5e7-4382-b3dd-684834bac11a" providerId="ADAL" clId="{EDCA5364-B7C0-4B7A-82E0-4089E7852A9B}" dt="2025-08-05T08:42:22.237" v="762" actId="20577"/>
          <ac:spMkLst>
            <pc:docMk/>
            <pc:sldMk cId="560150523" sldId="299"/>
            <ac:spMk id="2" creationId="{A5076D09-8491-649C-25B4-C9D6FC4CB291}"/>
          </ac:spMkLst>
        </pc:spChg>
        <pc:spChg chg="del">
          <ac:chgData name="송동찬" userId="0e9e8dff-c5e7-4382-b3dd-684834bac11a" providerId="ADAL" clId="{EDCA5364-B7C0-4B7A-82E0-4089E7852A9B}" dt="2025-08-05T08:43:24.795" v="768" actId="478"/>
          <ac:spMkLst>
            <pc:docMk/>
            <pc:sldMk cId="560150523" sldId="299"/>
            <ac:spMk id="3" creationId="{075B4F1C-B8CE-B818-D6E5-830228B28A46}"/>
          </ac:spMkLst>
        </pc:spChg>
        <pc:picChg chg="add mod">
          <ac:chgData name="송동찬" userId="0e9e8dff-c5e7-4382-b3dd-684834bac11a" providerId="ADAL" clId="{EDCA5364-B7C0-4B7A-82E0-4089E7852A9B}" dt="2025-08-05T08:43:15.551" v="767" actId="1076"/>
          <ac:picMkLst>
            <pc:docMk/>
            <pc:sldMk cId="560150523" sldId="299"/>
            <ac:picMk id="4" creationId="{E050CF06-AC2F-9878-DDBD-655844AEF847}"/>
          </ac:picMkLst>
        </pc:picChg>
      </pc:sldChg>
      <pc:sldChg chg="addSp delSp modSp new mod">
        <pc:chgData name="송동찬" userId="0e9e8dff-c5e7-4382-b3dd-684834bac11a" providerId="ADAL" clId="{EDCA5364-B7C0-4B7A-82E0-4089E7852A9B}" dt="2025-08-05T08:50:59.683" v="792"/>
        <pc:sldMkLst>
          <pc:docMk/>
          <pc:sldMk cId="1128464113" sldId="300"/>
        </pc:sldMkLst>
        <pc:spChg chg="mod">
          <ac:chgData name="송동찬" userId="0e9e8dff-c5e7-4382-b3dd-684834bac11a" providerId="ADAL" clId="{EDCA5364-B7C0-4B7A-82E0-4089E7852A9B}" dt="2025-08-05T08:50:43.378" v="789" actId="20577"/>
          <ac:spMkLst>
            <pc:docMk/>
            <pc:sldMk cId="1128464113" sldId="300"/>
            <ac:spMk id="2" creationId="{D8A2B6B0-9EB7-E94F-1011-0541D29C6556}"/>
          </ac:spMkLst>
        </pc:spChg>
        <pc:spChg chg="del mod">
          <ac:chgData name="송동찬" userId="0e9e8dff-c5e7-4382-b3dd-684834bac11a" providerId="ADAL" clId="{EDCA5364-B7C0-4B7A-82E0-4089E7852A9B}" dt="2025-08-05T08:50:59.683" v="792"/>
          <ac:spMkLst>
            <pc:docMk/>
            <pc:sldMk cId="1128464113" sldId="300"/>
            <ac:spMk id="3" creationId="{5D587E0D-837C-826C-076D-19F07299B780}"/>
          </ac:spMkLst>
        </pc:spChg>
        <pc:picChg chg="add mod">
          <ac:chgData name="송동찬" userId="0e9e8dff-c5e7-4382-b3dd-684834bac11a" providerId="ADAL" clId="{EDCA5364-B7C0-4B7A-82E0-4089E7852A9B}" dt="2025-08-05T08:50:59.683" v="792"/>
          <ac:picMkLst>
            <pc:docMk/>
            <pc:sldMk cId="1128464113" sldId="300"/>
            <ac:picMk id="8194" creationId="{BC69083A-5910-9967-EE8F-609924EA7488}"/>
          </ac:picMkLst>
        </pc:picChg>
      </pc:sldChg>
      <pc:sldChg chg="add">
        <pc:chgData name="송동찬" userId="0e9e8dff-c5e7-4382-b3dd-684834bac11a" providerId="ADAL" clId="{EDCA5364-B7C0-4B7A-82E0-4089E7852A9B}" dt="2025-08-05T09:17:31.748" v="812"/>
        <pc:sldMkLst>
          <pc:docMk/>
          <pc:sldMk cId="3468511120" sldId="301"/>
        </pc:sldMkLst>
      </pc:sldChg>
      <pc:sldChg chg="add">
        <pc:chgData name="송동찬" userId="0e9e8dff-c5e7-4382-b3dd-684834bac11a" providerId="ADAL" clId="{EDCA5364-B7C0-4B7A-82E0-4089E7852A9B}" dt="2025-08-05T09:17:31.748" v="812"/>
        <pc:sldMkLst>
          <pc:docMk/>
          <pc:sldMk cId="2464526864" sldId="30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39A1-00A9-C916-BF71-8383A5EED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9B1C2-72E0-CF72-0D1C-5694A43C3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4D758-DD83-CD56-7EEA-23B1F78F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0EB9F-C340-5291-5080-F7B2FF1E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76D08-8308-AA95-0013-DA01D8B1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4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5BF7-29F2-813D-C45D-EDAF59EE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E095B-D316-4206-7718-8C174D78F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43880-1B2E-4842-03C8-8092829B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FE7E-D3DF-9BA5-875C-6C82BF2A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BC698-A9B6-FF80-706C-79588F4C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008BD-08B5-395C-9231-D8C37001D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9E9C7-E408-EC6F-EFB4-951DA70A6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55335-77D4-D62A-B8E4-F9E06171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90BC8-DA70-4EC8-EFC3-62E47839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50C90-141E-F6E7-7878-B2472118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1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8CAB-6C4B-F7FF-93DA-EA84DE09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9ADC-A897-1490-1A49-EFD63B28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B306-EDA7-AC5D-1A4E-BBE421977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9D385-B92F-CAD9-DA69-2C7CB039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724E3-E7F3-5F74-FEA2-8F1BD5B1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6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30D59-03C9-9868-4F66-334C7BF6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E1690-2D5E-A65B-F63E-DBB3F490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E1DB7-928B-6A93-566C-6BB2874A1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3B5F6-B960-6E7F-716E-DF978651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1FDEC-0EAC-B7B8-BA3A-6F914D2C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872B-293F-B87C-6EDA-F5F830F0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24241-5296-A45F-43FC-BACEC30DF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9C3D7-E816-750C-3411-94F261579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749F5-E1F4-1AC0-BBCF-1B7FA1A0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266CD-E299-9B23-17A5-816D930A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A2BF5-4E84-EEB3-1767-ECBC420F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1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BDD4-4B73-7C00-913E-5E540265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B82C3-6B76-5926-8718-261CC5485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CF5FB-DDC1-0D00-0698-FE896C631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6457DA-D47C-6509-1FD4-DEDD5EE85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9C0783-37BA-54A0-55E8-4971E9EF3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43E4FF-542F-11E8-3CAB-BAC14256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07E01-6AB6-2AEC-1ABB-A1EF79814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C901C-E31D-E045-02C7-E6426928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5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0704-CD10-B581-AE90-522A0969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4620A-1F45-7A1D-A1AC-42F6B599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5049C-B398-84C2-0918-4FE6F129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9A547-711C-8634-7F56-740BCFD2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AEAE5-03C2-DEE5-7981-78E4C266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BD869-88F8-B107-5E39-7B5D91A7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14C1D-67A9-5522-2B38-B98059CC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88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F6ED-CF10-22CB-0393-13C732CD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2687E-562A-5871-7F5F-834504709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2F8F1-68F7-6338-14CA-9293EEEA0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7351A-C3F6-5035-BC1A-C36650DE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DB454-4583-518A-9813-6F5D5253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E9D37-90BD-6DD2-CD73-C89FE363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05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7DCB-7B42-0CE9-6D4F-432A7C21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8DF4D-B7CC-0166-51A2-487648F4FD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6A115-AE28-5FAF-7C79-2E4B18F3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B6576-906D-3E1F-5E2F-01621163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CDD11-6626-A7F5-7FDD-574130EB7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E93BB-C184-5BBB-5B28-4C7D8096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6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55C90C-FE46-BB88-06F1-5B629AD9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BAD24-9965-DB8E-8235-38ADD1552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B1838-A405-EF6E-192F-1E85E4023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AE98F-E3F6-43E9-B83E-03D35DD85693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FA296-DD3C-C6CB-1EA7-FFC715774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E8188-C3E7-6CD1-6ECE-AE9AD9077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A913C2-C10A-4319-BCFE-82DEF77F4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1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hemspider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elfabien.github.io/machinelearning/graph_5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2vec.kr/search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winefolly.com/wine-and-food-pairing-chart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4B1B2-4E9C-C8AF-57F9-49D7E4B20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4500" dirty="0"/>
              <a:t>Flavor Graph:</a:t>
            </a:r>
            <a:br>
              <a:rPr lang="en-US" sz="4500" dirty="0"/>
            </a:br>
            <a:r>
              <a:rPr lang="en-US" sz="4500" dirty="0"/>
              <a:t>a large-scale food-chemical graph for generating food representations and recommending food pairings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69202-CC84-736D-418E-1C4E6E26E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Autofit/>
          </a:bodyPr>
          <a:lstStyle/>
          <a:p>
            <a:r>
              <a:rPr lang="en-US" sz="3200" dirty="0"/>
              <a:t>2025/08/05, 	SONG DONGCHAN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27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87FC-E1AE-5BC4-A729-E5A9C1FB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CE1AA0-3BB7-3BB0-2F57-C4D494587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00826"/>
            <a:ext cx="9144000" cy="1048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57B724-0FCD-A5F6-6DFC-7466FFB9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91985"/>
            <a:ext cx="9144000" cy="3530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1C5CE-C842-D706-2DB5-BDDA4FA70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122356"/>
            <a:ext cx="9144000" cy="17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0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3B83-5C78-4E36-E987-D812236F5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Food-food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D2B01-4698-164E-0B84-22BDBBF62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ingredient appears more than 20 times in Recipe1M and both appear more than 5 times in the same recipe.</a:t>
            </a:r>
          </a:p>
          <a:p>
            <a:r>
              <a:rPr lang="en-US" dirty="0"/>
              <a:t>The calculated NPMI score is at least 0.25.</a:t>
            </a:r>
          </a:p>
        </p:txBody>
      </p:sp>
    </p:spTree>
    <p:extLst>
      <p:ext uri="{BB962C8B-B14F-4D97-AF65-F5344CB8AC3E}">
        <p14:creationId xmlns:p14="http://schemas.microsoft.com/office/powerpoint/2010/main" val="368069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DCB16-6CC4-57C7-382F-864834A2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FlavorGraph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0E6E-E37A-6195-2243-C1FEB58BA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6653 nodes</a:t>
            </a:r>
          </a:p>
          <a:p>
            <a:pPr marL="0" indent="0">
              <a:buNone/>
            </a:pPr>
            <a:r>
              <a:rPr lang="en-US" dirty="0"/>
              <a:t>    (food ingredients)</a:t>
            </a:r>
          </a:p>
          <a:p>
            <a:r>
              <a:rPr lang="en-US" dirty="0"/>
              <a:t>1646 nodes</a:t>
            </a:r>
          </a:p>
          <a:p>
            <a:pPr marL="0" indent="0">
              <a:buNone/>
            </a:pPr>
            <a:r>
              <a:rPr lang="en-US" dirty="0"/>
              <a:t>    (chemical compounds)</a:t>
            </a:r>
          </a:p>
          <a:p>
            <a:r>
              <a:rPr lang="en-US" dirty="0"/>
              <a:t>147,179 edges</a:t>
            </a:r>
          </a:p>
        </p:txBody>
      </p:sp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14E2DE3C-44F8-E90F-6B0C-F5743DA7F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8" r="-1" b="20111"/>
          <a:stretch>
            <a:fillRect/>
          </a:stretch>
        </p:blipFill>
        <p:spPr bwMode="auto">
          <a:xfrm>
            <a:off x="4913027" y="1"/>
            <a:ext cx="7520845" cy="68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2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17F-330D-F376-E1B7-7CF2B3706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Food Ingredients</a:t>
            </a:r>
          </a:p>
        </p:txBody>
      </p:sp>
      <p:pic>
        <p:nvPicPr>
          <p:cNvPr id="7176" name="Picture 8" descr="Everybody loves milk">
            <a:extLst>
              <a:ext uri="{FF2B5EF4-FFF2-40B4-BE49-F238E27FC236}">
                <a16:creationId xmlns:a16="http://schemas.microsoft.com/office/drawing/2014/main" id="{7444B735-862C-FFCB-8895-0FA82937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"/>
          <a:stretch>
            <a:fillRect/>
          </a:stretch>
        </p:blipFill>
        <p:spPr bwMode="auto">
          <a:xfrm>
            <a:off x="20" y="3"/>
            <a:ext cx="4062634" cy="417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Benefits Of Onions And Growing Your Own | Nutrional Facts">
            <a:extLst>
              <a:ext uri="{FF2B5EF4-FFF2-40B4-BE49-F238E27FC236}">
                <a16:creationId xmlns:a16="http://schemas.microsoft.com/office/drawing/2014/main" id="{B735C1DA-F585-7351-4E14-0A3734A839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r="1" b="1"/>
          <a:stretch>
            <a:fillRect/>
          </a:stretch>
        </p:blipFill>
        <p:spPr bwMode="auto">
          <a:xfrm>
            <a:off x="4061976" y="10"/>
            <a:ext cx="4062654" cy="417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y Are Tomatoes Red? | Britannica">
            <a:extLst>
              <a:ext uri="{FF2B5EF4-FFF2-40B4-BE49-F238E27FC236}">
                <a16:creationId xmlns:a16="http://schemas.microsoft.com/office/drawing/2014/main" id="{657C6ECD-5AD7-FE9A-0BC7-449E0B2E0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r="19060" b="-3"/>
          <a:stretch>
            <a:fillRect/>
          </a:stretch>
        </p:blipFill>
        <p:spPr bwMode="auto">
          <a:xfrm>
            <a:off x="8124630" y="-1"/>
            <a:ext cx="4067370" cy="417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78" name="Straight Connector 7177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232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B8E9-5111-8785-0932-8068D873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&amp; Drug like Compounds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E91B8-D46C-DD89-CCDA-E370C633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0" y="2290136"/>
            <a:ext cx="5362256" cy="3657600"/>
          </a:xfrm>
          <a:prstGeom prst="rect">
            <a:avLst/>
          </a:prstGeom>
          <a:ln w="76200">
            <a:solidFill>
              <a:schemeClr val="accent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42B35-1FFF-DE29-8010-7A9916BF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79" y="2290136"/>
            <a:ext cx="5252033" cy="3657600"/>
          </a:xfrm>
          <a:prstGeom prst="rect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0D7B5-B7B9-6347-B5F5-7BE193FAB989}"/>
              </a:ext>
            </a:extLst>
          </p:cNvPr>
          <p:cNvSpPr txBox="1"/>
          <p:nvPr/>
        </p:nvSpPr>
        <p:spPr>
          <a:xfrm>
            <a:off x="-14364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ChemSpider</a:t>
            </a:r>
            <a:r>
              <a:rPr lang="en-US" dirty="0">
                <a:hlinkClick r:id="rId4"/>
              </a:rPr>
              <a:t>: Search and Share Chemistry - 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8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raph Embedding">
            <a:extLst>
              <a:ext uri="{FF2B5EF4-FFF2-40B4-BE49-F238E27FC236}">
                <a16:creationId xmlns:a16="http://schemas.microsoft.com/office/drawing/2014/main" id="{3F7D2198-DAFE-4003-AC30-749D5F4AC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709738"/>
            <a:ext cx="102965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BA2B3A-92AA-FFD7-50EF-1F2C00057F88}"/>
              </a:ext>
            </a:extLst>
          </p:cNvPr>
          <p:cNvSpPr txBox="1"/>
          <p:nvPr/>
        </p:nvSpPr>
        <p:spPr>
          <a:xfrm>
            <a:off x="1146" y="6488668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Graph Embedding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EA16-5B61-70A1-85AC-AF7AF152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Preliminary analysis on food pairings with chemical compound information and recipe co-occurrence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CE8AC-FEA3-0203-442D-8DBC2BA0C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12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F79A-D1E8-C833-535B-4C675F8A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B4E45F-2C72-6985-C541-CAD09F18A0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17947"/>
            <a:ext cx="5181600" cy="296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FFBE7F-E03A-A80F-B3F3-91F0006AAD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52568"/>
            <a:ext cx="5181600" cy="1789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0FE98-3D8C-E0CE-8870-AAFA71ACD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332862"/>
            <a:ext cx="5257800" cy="1960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38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B57A6-7330-A3E8-2785-8677BB45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02E25-CD44-E20C-ECA3-429C2AA5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Whether the co-occurrence probability of two ingredients in a large corpus indicate good pairings. </a:t>
            </a:r>
          </a:p>
          <a:p>
            <a:r>
              <a:rPr lang="en-US" dirty="0"/>
              <a:t>Whether the high number of overlapping chemical compounds indicate good pairings.</a:t>
            </a:r>
          </a:p>
        </p:txBody>
      </p:sp>
    </p:spTree>
    <p:extLst>
      <p:ext uri="{BB962C8B-B14F-4D97-AF65-F5344CB8AC3E}">
        <p14:creationId xmlns:p14="http://schemas.microsoft.com/office/powerpoint/2010/main" val="374122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5BB0-202F-43FD-1512-CB7AD4E3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Recipe co-occurrence based pairing ranking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FAA63C-9883-9CED-F895-06ED9FF79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082" y="1825625"/>
            <a:ext cx="104358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3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17AD7-6A4C-FEE7-1FCF-CF925328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30" y="0"/>
            <a:ext cx="10410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13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E0A7-0AC5-E3BF-6234-CF00CFF0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overlap-based ranking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C4E4A-383B-7F7C-2871-89FD5A0B0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465" y="1825625"/>
            <a:ext cx="105070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8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5AD0-D4E3-107B-17BB-42F45331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Congruent Pairings</a:t>
            </a:r>
          </a:p>
        </p:txBody>
      </p:sp>
      <p:pic>
        <p:nvPicPr>
          <p:cNvPr id="3078" name="Picture 6" descr="山上的笋都被广东人用来煲汤了">
            <a:extLst>
              <a:ext uri="{FF2B5EF4-FFF2-40B4-BE49-F238E27FC236}">
                <a16:creationId xmlns:a16="http://schemas.microsoft.com/office/drawing/2014/main" id="{67C853DD-F345-9B65-9F7F-2A23636B64F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2" b="18296"/>
          <a:stretch>
            <a:fillRect/>
          </a:stretch>
        </p:blipFill>
        <p:spPr bwMode="auto">
          <a:xfrm>
            <a:off x="20" y="-40"/>
            <a:ext cx="6095980" cy="417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ater Chestnuts Growing">
            <a:extLst>
              <a:ext uri="{FF2B5EF4-FFF2-40B4-BE49-F238E27FC236}">
                <a16:creationId xmlns:a16="http://schemas.microsoft.com/office/drawing/2014/main" id="{D53C82B4-3C68-50F2-4807-579B0D4296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5" b="2"/>
          <a:stretch>
            <a:fillRect/>
          </a:stretch>
        </p:blipFill>
        <p:spPr bwMode="auto">
          <a:xfrm>
            <a:off x="6096000" y="-43"/>
            <a:ext cx="6096000" cy="417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159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6510-A932-EDED-CED8-D83CAF82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Complementary Pairings</a:t>
            </a:r>
          </a:p>
        </p:txBody>
      </p:sp>
      <p:pic>
        <p:nvPicPr>
          <p:cNvPr id="5122" name="Picture 2" descr="Probiotics Benefits, Foods and Supplements - Dr. Axe">
            <a:extLst>
              <a:ext uri="{FF2B5EF4-FFF2-40B4-BE49-F238E27FC236}">
                <a16:creationId xmlns:a16="http://schemas.microsoft.com/office/drawing/2014/main" id="{42C9E9A6-C310-33A0-5C39-9A8B45F2B6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05"/>
          <a:stretch>
            <a:fillRect/>
          </a:stretch>
        </p:blipFill>
        <p:spPr bwMode="auto">
          <a:xfrm>
            <a:off x="20" y="-40"/>
            <a:ext cx="6095980" cy="417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Sake? A Guide To Japan's National Drink">
            <a:extLst>
              <a:ext uri="{FF2B5EF4-FFF2-40B4-BE49-F238E27FC236}">
                <a16:creationId xmlns:a16="http://schemas.microsoft.com/office/drawing/2014/main" id="{272AFC73-3C07-5597-3CC2-11A257CF08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" r="11946" b="1"/>
          <a:stretch>
            <a:fillRect/>
          </a:stretch>
        </p:blipFill>
        <p:spPr bwMode="auto">
          <a:xfrm>
            <a:off x="6096000" y="-43"/>
            <a:ext cx="6096000" cy="417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3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3C4E-9F25-FF7B-A700-9131EE35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Chemical structure similarity between two categories</a:t>
            </a:r>
          </a:p>
        </p:txBody>
      </p:sp>
      <p:pic>
        <p:nvPicPr>
          <p:cNvPr id="2050" name="Picture 2" descr="figure 2">
            <a:extLst>
              <a:ext uri="{FF2B5EF4-FFF2-40B4-BE49-F238E27FC236}">
                <a16:creationId xmlns:a16="http://schemas.microsoft.com/office/drawing/2014/main" id="{E0031597-BD2A-EBEB-11D0-6559E3C603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91" y="1825625"/>
            <a:ext cx="532261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295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6D09-8491-649C-25B4-C9D6FC4C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4" descr="Graph Embedding">
            <a:extLst>
              <a:ext uri="{FF2B5EF4-FFF2-40B4-BE49-F238E27FC236}">
                <a16:creationId xmlns:a16="http://schemas.microsoft.com/office/drawing/2014/main" id="{E050CF06-AC2F-9878-DDBD-655844AE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90" y="3047760"/>
            <a:ext cx="6093660" cy="203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15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CAB91-B45C-E0E4-A83C-5876965F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55ACD8BD-FDF7-524A-DBC5-87222807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11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30AB8-28D8-1BCD-468C-6357566C3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C1E250D4-B895-0920-3875-8EBEA4EB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400"/>
            <a:ext cx="121920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6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90C6-4F36-4A32-84C2-EE8D6485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Pairing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4EBDA-03BA-740F-93A6-63891346D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90" y="1639079"/>
            <a:ext cx="12008090" cy="485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08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A1D5-713E-AA69-0EFF-631B64FE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Pairing recommendations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AC98D-49C0-7CF7-CB01-5CEC55CC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12718"/>
            <a:ext cx="12162962" cy="3698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68B6AE-CF16-C41B-293F-72707B71B99F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Korean 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41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gure 5">
            <a:extLst>
              <a:ext uri="{FF2B5EF4-FFF2-40B4-BE49-F238E27FC236}">
                <a16:creationId xmlns:a16="http://schemas.microsoft.com/office/drawing/2014/main" id="{B30DEA79-29C5-41E1-70DD-79B2B34B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0"/>
            <a:ext cx="8355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85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CEA47-8057-5331-0A37-9A285825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373"/>
            <a:ext cx="12192000" cy="507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7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2BB54-CA72-0920-4032-022D012D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356" y="2057400"/>
            <a:ext cx="403528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3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250EE-39E1-922B-DDB9-AAE650EC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825"/>
            <a:ext cx="12192000" cy="42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0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D28E-BE27-FBA7-F64C-86EA35E1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B02C7-2A83-62D9-E3DE-543B78365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food-related </a:t>
            </a:r>
            <a:r>
              <a:rPr lang="en-US" dirty="0">
                <a:solidFill>
                  <a:srgbClr val="FF0000"/>
                </a:solidFill>
              </a:rPr>
              <a:t>information</a:t>
            </a:r>
            <a:r>
              <a:rPr lang="en-US" dirty="0"/>
              <a:t> is needed to better understand food. This work combines only recipe co-occurrence information and chemical information.</a:t>
            </a:r>
          </a:p>
          <a:p>
            <a:r>
              <a:rPr lang="en-US" dirty="0"/>
              <a:t>Since the </a:t>
            </a:r>
            <a:r>
              <a:rPr lang="en-US" dirty="0" err="1"/>
              <a:t>metapath</a:t>
            </a:r>
            <a:r>
              <a:rPr lang="en-US" dirty="0"/>
              <a:t>-based graph embedding method uses </a:t>
            </a:r>
            <a:r>
              <a:rPr lang="en-US" dirty="0">
                <a:solidFill>
                  <a:srgbClr val="FF0000"/>
                </a:solidFill>
              </a:rPr>
              <a:t>unsupervised learning</a:t>
            </a:r>
            <a:r>
              <a:rPr lang="en-US" dirty="0"/>
              <a:t>, it is difficult to evaluate the food </a:t>
            </a:r>
            <a:r>
              <a:rPr lang="en-US" dirty="0" err="1"/>
              <a:t>repre</a:t>
            </a:r>
            <a:r>
              <a:rPr lang="en-US" dirty="0"/>
              <a:t> </a:t>
            </a:r>
            <a:r>
              <a:rPr lang="en-US" dirty="0" err="1"/>
              <a:t>sentations</a:t>
            </a:r>
            <a:r>
              <a:rPr lang="en-US" dirty="0"/>
              <a:t>.</a:t>
            </a:r>
          </a:p>
          <a:p>
            <a:r>
              <a:rPr lang="en-US" dirty="0"/>
              <a:t>Last, the food pairing recommendations and food-compound relation predictions made in this study have not yet been </a:t>
            </a:r>
            <a:r>
              <a:rPr lang="en-US" dirty="0">
                <a:solidFill>
                  <a:srgbClr val="FF0000"/>
                </a:solidFill>
              </a:rPr>
              <a:t>scientifically evaluated</a:t>
            </a:r>
            <a:r>
              <a:rPr lang="en-US" dirty="0"/>
              <a:t> because there is no single correct answer set that can be used for verifying such results. </a:t>
            </a:r>
          </a:p>
        </p:txBody>
      </p:sp>
    </p:spTree>
    <p:extLst>
      <p:ext uri="{BB962C8B-B14F-4D97-AF65-F5344CB8AC3E}">
        <p14:creationId xmlns:p14="http://schemas.microsoft.com/office/powerpoint/2010/main" val="626242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575C-6B9F-33B0-6A62-F712F8B9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Next Seminar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2142-2117-23AC-73EC-FDDE6B45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  <a:p>
            <a:r>
              <a:rPr lang="en-US" dirty="0"/>
              <a:t>Graph embedding</a:t>
            </a:r>
          </a:p>
          <a:p>
            <a:pPr lvl="1"/>
            <a:r>
              <a:rPr lang="en-US" dirty="0"/>
              <a:t>Skip-gram</a:t>
            </a:r>
          </a:p>
          <a:p>
            <a:pPr lvl="1"/>
            <a:r>
              <a:rPr lang="en-US" dirty="0"/>
              <a:t>Node2Vec</a:t>
            </a:r>
          </a:p>
          <a:p>
            <a:pPr lvl="1"/>
            <a:r>
              <a:rPr lang="en-US" dirty="0"/>
              <a:t>Metapath2Vec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r">
              <a:buNone/>
            </a:pPr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9EF16-FD47-E8A6-A00A-32DF5A86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37" y="2300906"/>
            <a:ext cx="2340292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B58D5-D93B-4114-A872-D210A2DCA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977" y="2300906"/>
            <a:ext cx="2485036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258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B6B0-9EB7-E94F-1011-0541D29C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Chromatography</a:t>
            </a:r>
          </a:p>
        </p:txBody>
      </p: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BC69083A-5910-9967-EE8F-609924EA74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04" y="1825625"/>
            <a:ext cx="11875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6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Beginner's Wine and Food Pairing Chart | Wine Folly">
            <a:extLst>
              <a:ext uri="{FF2B5EF4-FFF2-40B4-BE49-F238E27FC236}">
                <a16:creationId xmlns:a16="http://schemas.microsoft.com/office/drawing/2014/main" id="{2ACF444B-5E26-0B34-41B2-E543C20C4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70" y="387458"/>
            <a:ext cx="8783862" cy="60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0D9F3-F9CF-1616-196C-E1C185BC447C}"/>
              </a:ext>
            </a:extLst>
          </p:cNvPr>
          <p:cNvSpPr txBox="1"/>
          <p:nvPr/>
        </p:nvSpPr>
        <p:spPr>
          <a:xfrm>
            <a:off x="0" y="6488668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wine-and-food-pairing-chart.png (1444×1000)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3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t means to be a professional chef">
            <a:extLst>
              <a:ext uri="{FF2B5EF4-FFF2-40B4-BE49-F238E27FC236}">
                <a16:creationId xmlns:a16="http://schemas.microsoft.com/office/drawing/2014/main" id="{9EDC732C-A3B6-3445-2A9B-6637154B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1328715"/>
            <a:ext cx="6410084" cy="421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2 Questions that Give Marketers Statistical Significance in Their Company">
            <a:extLst>
              <a:ext uri="{FF2B5EF4-FFF2-40B4-BE49-F238E27FC236}">
                <a16:creationId xmlns:a16="http://schemas.microsoft.com/office/drawing/2014/main" id="{037F60B6-97D6-D3F2-6662-7A2F3C8C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5873" y="797090"/>
            <a:ext cx="3854945" cy="21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Science rules | AJP">
            <a:extLst>
              <a:ext uri="{FF2B5EF4-FFF2-40B4-BE49-F238E27FC236}">
                <a16:creationId xmlns:a16="http://schemas.microsoft.com/office/drawing/2014/main" id="{65722FD6-ADEB-A1DB-8BAD-174F2BF6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5873" y="4049185"/>
            <a:ext cx="3854945" cy="1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8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4221-9168-41FA-DD73-8497F753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A528D-2A1C-7CB8-BD09-7E55E87C5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obtain better food representations?</a:t>
            </a:r>
          </a:p>
          <a:p>
            <a:r>
              <a:rPr lang="en-US" dirty="0"/>
              <a:t>How can we apply improved food representations to food pairing?</a:t>
            </a:r>
          </a:p>
        </p:txBody>
      </p:sp>
    </p:spTree>
    <p:extLst>
      <p:ext uri="{BB962C8B-B14F-4D97-AF65-F5344CB8AC3E}">
        <p14:creationId xmlns:p14="http://schemas.microsoft.com/office/powerpoint/2010/main" val="22009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62886E11-692F-89CA-3849-ED21A818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12192000" cy="544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7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966530D1-DAFC-F1FC-BA5A-CF6B459A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400"/>
            <a:ext cx="121920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5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40F4B-97BA-91CB-A017-14AFBADF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A84A-AAF6-4D54-6749-E7D229DF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747194-DC0D-6E70-9B35-0344DED616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17947"/>
            <a:ext cx="5181600" cy="296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134C8A-5BB4-81CF-037F-DFF458B52F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52568"/>
            <a:ext cx="5181600" cy="1789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BFCA5-7CB3-9B7E-4ABB-539F287A1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332862"/>
            <a:ext cx="5257800" cy="1960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01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CDAA77BBCB40F4CB0E5DBA540570124" ma:contentTypeVersion="5" ma:contentTypeDescription="새 문서를 만듭니다." ma:contentTypeScope="" ma:versionID="8970175f629eb816320fa18c2e9cbadf">
  <xsd:schema xmlns:xsd="http://www.w3.org/2001/XMLSchema" xmlns:xs="http://www.w3.org/2001/XMLSchema" xmlns:p="http://schemas.microsoft.com/office/2006/metadata/properties" xmlns:ns3="afed6485-2961-423d-b5a9-fcb94ba4d35c" targetNamespace="http://schemas.microsoft.com/office/2006/metadata/properties" ma:root="true" ma:fieldsID="7ad88a6ef3847f3fdaa99b99f874a2dd" ns3:_="">
    <xsd:import namespace="afed6485-2961-423d-b5a9-fcb94ba4d3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ed6485-2961-423d-b5a9-fcb94ba4d3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A9138-5301-43E3-9C7A-75CB426E58D1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afed6485-2961-423d-b5a9-fcb94ba4d35c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3ABAD2-8708-44FC-8B11-4117C2AD7C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2A3CB8-0921-461D-A1B2-86B00C56A2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ed6485-2961-423d-b5a9-fcb94ba4d3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276</Words>
  <Application>Microsoft Office PowerPoint</Application>
  <PresentationFormat>Widescreen</PresentationFormat>
  <Paragraphs>51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Office Theme</vt:lpstr>
      <vt:lpstr>Flavor Graph: a large-scale food-chemical graph for generating food representations and recommending food pairings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Dataset</vt:lpstr>
      <vt:lpstr>NPMI</vt:lpstr>
      <vt:lpstr>Food-food relations</vt:lpstr>
      <vt:lpstr>FlavorGraph</vt:lpstr>
      <vt:lpstr>Food Ingredients</vt:lpstr>
      <vt:lpstr>Food &amp; Drug like Compounds</vt:lpstr>
      <vt:lpstr>PowerPoint Presentation</vt:lpstr>
      <vt:lpstr>Preliminary analysis on food pairings with chemical compound information and recipe co-occurrence</vt:lpstr>
      <vt:lpstr>Dataset</vt:lpstr>
      <vt:lpstr>Hypotheses</vt:lpstr>
      <vt:lpstr>Recipe co-occurrence based pairing ranking</vt:lpstr>
      <vt:lpstr>Chemical overlap-based ranking</vt:lpstr>
      <vt:lpstr>Congruent Pairings</vt:lpstr>
      <vt:lpstr>Complementary Pairings</vt:lpstr>
      <vt:lpstr>Chemical structure similarity between two categories</vt:lpstr>
      <vt:lpstr>Result</vt:lpstr>
      <vt:lpstr>PowerPoint Presentation</vt:lpstr>
      <vt:lpstr>PowerPoint Presentation</vt:lpstr>
      <vt:lpstr>Food Pairing</vt:lpstr>
      <vt:lpstr>Pairing recommendations</vt:lpstr>
      <vt:lpstr>PowerPoint Presentation</vt:lpstr>
      <vt:lpstr>PowerPoint Presentation</vt:lpstr>
      <vt:lpstr>PowerPoint Presentation</vt:lpstr>
      <vt:lpstr>Limitations</vt:lpstr>
      <vt:lpstr>At The Next Seminar</vt:lpstr>
      <vt:lpstr>Chromatography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송동찬</dc:creator>
  <cp:lastModifiedBy>송동찬</cp:lastModifiedBy>
  <cp:revision>1</cp:revision>
  <dcterms:created xsi:type="dcterms:W3CDTF">2025-07-15T07:37:51Z</dcterms:created>
  <dcterms:modified xsi:type="dcterms:W3CDTF">2025-08-05T09:20:25Z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0x0101009CDAA77BBCB40F4CB0E5DBA540570124</vt:lpwstr>
  </property>
</Properties>
</file>